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28" r:id="rId9"/>
    <p:sldId id="350" r:id="rId10"/>
    <p:sldId id="352" r:id="rId11"/>
    <p:sldId id="353" r:id="rId12"/>
    <p:sldId id="354" r:id="rId13"/>
    <p:sldId id="355" r:id="rId14"/>
    <p:sldId id="351" r:id="rId15"/>
    <p:sldId id="356" r:id="rId16"/>
    <p:sldId id="32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FF"/>
    <a:srgbClr val="FFCCFF"/>
    <a:srgbClr val="BDD1F9"/>
    <a:srgbClr val="FFCCCC"/>
    <a:srgbClr val="9999FF"/>
    <a:srgbClr val="D2A000"/>
    <a:srgbClr val="FF7C80"/>
    <a:srgbClr val="4F84EF"/>
    <a:srgbClr val="6565D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69" d="100"/>
          <a:sy n="69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8249C-A719-43C7-84A4-7145D2AE5F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22F4B21-A20A-4F24-A28B-7324B88B541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Как поступают денежные средства на ПФДО, на какой счёт, на какой код, как часто?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4C9CD306-705F-4933-92A0-A79AFF66A966}" type="parTrans" cxnId="{C136DAEA-81D3-4CCC-9C0A-1A26786D1799}">
      <dgm:prSet/>
      <dgm:spPr/>
      <dgm:t>
        <a:bodyPr/>
        <a:lstStyle/>
        <a:p>
          <a:endParaRPr lang="ru-RU"/>
        </a:p>
      </dgm:t>
    </dgm:pt>
    <dgm:pt modelId="{749DB840-207D-45AF-82D9-5A826A951C00}" type="sibTrans" cxnId="{C136DAEA-81D3-4CCC-9C0A-1A26786D1799}">
      <dgm:prSet/>
      <dgm:spPr/>
      <dgm:t>
        <a:bodyPr/>
        <a:lstStyle/>
        <a:p>
          <a:endParaRPr lang="ru-RU"/>
        </a:p>
      </dgm:t>
    </dgm:pt>
    <dgm:pt modelId="{23CAA405-E953-46BC-8CCB-5D47CDA3AC8B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На что можно расходовать денежные средства, поступившие на ПФДО?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232CEEAA-B827-429C-B3DA-D06337AE3449}" type="parTrans" cxnId="{D5760B51-9297-4B05-B8E9-48A94117E6BB}">
      <dgm:prSet/>
      <dgm:spPr/>
      <dgm:t>
        <a:bodyPr/>
        <a:lstStyle/>
        <a:p>
          <a:endParaRPr lang="ru-RU"/>
        </a:p>
      </dgm:t>
    </dgm:pt>
    <dgm:pt modelId="{32A8FE5D-5343-4C4D-A410-6DFE92C73E80}" type="sibTrans" cxnId="{D5760B51-9297-4B05-B8E9-48A94117E6BB}">
      <dgm:prSet/>
      <dgm:spPr/>
      <dgm:t>
        <a:bodyPr/>
        <a:lstStyle/>
        <a:p>
          <a:endParaRPr lang="ru-RU"/>
        </a:p>
      </dgm:t>
    </dgm:pt>
    <dgm:pt modelId="{FD32D1D9-4241-424A-AAFD-7958A57A7C4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Как изменяются условия оплаты труда?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DA39A80B-BC29-449D-921A-4C92F4E1BE24}" type="parTrans" cxnId="{3623486B-D59A-4152-BE43-02F797FE4A0E}">
      <dgm:prSet/>
      <dgm:spPr/>
      <dgm:t>
        <a:bodyPr/>
        <a:lstStyle/>
        <a:p>
          <a:endParaRPr lang="ru-RU"/>
        </a:p>
      </dgm:t>
    </dgm:pt>
    <dgm:pt modelId="{D302D8BB-E077-47FC-9D8C-437FC6F8D40D}" type="sibTrans" cxnId="{3623486B-D59A-4152-BE43-02F797FE4A0E}">
      <dgm:prSet/>
      <dgm:spPr/>
      <dgm:t>
        <a:bodyPr/>
        <a:lstStyle/>
        <a:p>
          <a:endParaRPr lang="ru-RU"/>
        </a:p>
      </dgm:t>
    </dgm:pt>
    <dgm:pt modelId="{473F4204-A657-4C65-A917-87A8F9CA00E8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На какой период выделяются деньги на сертифицированную программу?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B3E77A2F-2CCF-4116-A722-41DCE272B7D0}" type="parTrans" cxnId="{275D8760-92B7-4DA3-84F9-46ED1E0539B3}">
      <dgm:prSet/>
      <dgm:spPr/>
      <dgm:t>
        <a:bodyPr/>
        <a:lstStyle/>
        <a:p>
          <a:endParaRPr lang="ru-RU"/>
        </a:p>
      </dgm:t>
    </dgm:pt>
    <dgm:pt modelId="{D294B007-A99B-44C2-B272-EE3434F9248E}" type="sibTrans" cxnId="{275D8760-92B7-4DA3-84F9-46ED1E0539B3}">
      <dgm:prSet/>
      <dgm:spPr/>
      <dgm:t>
        <a:bodyPr/>
        <a:lstStyle/>
        <a:p>
          <a:endParaRPr lang="ru-RU"/>
        </a:p>
      </dgm:t>
    </dgm:pt>
    <dgm:pt modelId="{E6262C72-FF83-4E74-8291-040AC15F6C9E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Как зарезервировать отпускные?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2B427517-B04E-4653-B020-E778F9647DB1}" type="parTrans" cxnId="{347A2161-DE23-4723-A438-04AF406E6D64}">
      <dgm:prSet/>
      <dgm:spPr/>
      <dgm:t>
        <a:bodyPr/>
        <a:lstStyle/>
        <a:p>
          <a:endParaRPr lang="ru-RU"/>
        </a:p>
      </dgm:t>
    </dgm:pt>
    <dgm:pt modelId="{6B1C3498-7E48-434A-82A6-58F1BD34B504}" type="sibTrans" cxnId="{347A2161-DE23-4723-A438-04AF406E6D64}">
      <dgm:prSet/>
      <dgm:spPr/>
      <dgm:t>
        <a:bodyPr/>
        <a:lstStyle/>
        <a:p>
          <a:endParaRPr lang="ru-RU"/>
        </a:p>
      </dgm:t>
    </dgm:pt>
    <dgm:pt modelId="{7CE1ADF2-CF33-4222-AF05-73D2D5E19749}" type="pres">
      <dgm:prSet presAssocID="{0408249C-A719-43C7-84A4-7145D2AE5FC7}" presName="linearFlow" presStyleCnt="0">
        <dgm:presLayoutVars>
          <dgm:dir/>
          <dgm:resizeHandles val="exact"/>
        </dgm:presLayoutVars>
      </dgm:prSet>
      <dgm:spPr/>
    </dgm:pt>
    <dgm:pt modelId="{264E6181-5668-435B-BBC2-4EF5560F86EB}" type="pres">
      <dgm:prSet presAssocID="{B22F4B21-A20A-4F24-A28B-7324B88B541F}" presName="composite" presStyleCnt="0"/>
      <dgm:spPr/>
    </dgm:pt>
    <dgm:pt modelId="{8022EF22-603C-4710-BC3C-2727D95D290A}" type="pres">
      <dgm:prSet presAssocID="{B22F4B21-A20A-4F24-A28B-7324B88B541F}" presName="imgShp" presStyleLbl="fgImgPlace1" presStyleIdx="0" presStyleCnt="5" custScaleX="113236" custScaleY="119491" custLinFactX="-18015" custLinFactNeighborX="-100000" custLinFactNeighborY="92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6B7C21-6423-48D0-B476-C7445AC2382D}" type="pres">
      <dgm:prSet presAssocID="{B22F4B21-A20A-4F24-A28B-7324B88B541F}" presName="txShp" presStyleLbl="node1" presStyleIdx="0" presStyleCnt="5" custScaleX="11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8CE0-E953-4124-8C61-FF0A5CF3989C}" type="pres">
      <dgm:prSet presAssocID="{749DB840-207D-45AF-82D9-5A826A951C00}" presName="spacing" presStyleCnt="0"/>
      <dgm:spPr/>
    </dgm:pt>
    <dgm:pt modelId="{2A4EA48D-3620-493D-AA3B-BF693AE76791}" type="pres">
      <dgm:prSet presAssocID="{23CAA405-E953-46BC-8CCB-5D47CDA3AC8B}" presName="composite" presStyleCnt="0"/>
      <dgm:spPr/>
    </dgm:pt>
    <dgm:pt modelId="{A5EBCE2D-354E-464F-9EF9-28E76F0DD0BA}" type="pres">
      <dgm:prSet presAssocID="{23CAA405-E953-46BC-8CCB-5D47CDA3AC8B}" presName="imgShp" presStyleLbl="fgImgPlace1" presStyleIdx="1" presStyleCnt="5" custScaleX="75521" custScaleY="80981" custLinFactX="-27084" custLinFactNeighborX="-100000" custLinFactNeighborY="-28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79604D-C5C4-4748-A447-9C7079685637}" type="pres">
      <dgm:prSet presAssocID="{23CAA405-E953-46BC-8CCB-5D47CDA3AC8B}" presName="txShp" presStyleLbl="node1" presStyleIdx="1" presStyleCnt="5" custScaleX="114306" custLinFactNeighborX="1947" custLinFactNeighborY="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AEDDF-6755-4434-9C6C-C59FB517FFC3}" type="pres">
      <dgm:prSet presAssocID="{32A8FE5D-5343-4C4D-A410-6DFE92C73E80}" presName="spacing" presStyleCnt="0"/>
      <dgm:spPr/>
    </dgm:pt>
    <dgm:pt modelId="{1FE7FAD2-530E-47D8-8949-4260771595BD}" type="pres">
      <dgm:prSet presAssocID="{E6262C72-FF83-4E74-8291-040AC15F6C9E}" presName="composite" presStyleCnt="0"/>
      <dgm:spPr/>
    </dgm:pt>
    <dgm:pt modelId="{C4E9BCEA-6016-4303-A0F5-E8E9FFB2210C}" type="pres">
      <dgm:prSet presAssocID="{E6262C72-FF83-4E74-8291-040AC15F6C9E}" presName="imgShp" presStyleLbl="fgImgPlace1" presStyleIdx="2" presStyleCnt="5" custLinFactX="-30056" custLinFactNeighborX="-100000" custLinFactNeighborY="-569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F03D19-6148-4723-84E8-09C1A090BE92}" type="pres">
      <dgm:prSet presAssocID="{E6262C72-FF83-4E74-8291-040AC15F6C9E}" presName="txShp" presStyleLbl="node1" presStyleIdx="2" presStyleCnt="5" custScaleX="117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E3E5-CD53-4C1D-BCAA-8B299DC2D526}" type="pres">
      <dgm:prSet presAssocID="{6B1C3498-7E48-434A-82A6-58F1BD34B504}" presName="spacing" presStyleCnt="0"/>
      <dgm:spPr/>
    </dgm:pt>
    <dgm:pt modelId="{F7BE1249-C231-4663-A5AF-DEB254047E6B}" type="pres">
      <dgm:prSet presAssocID="{FD32D1D9-4241-424A-AAFD-7958A57A7C4A}" presName="composite" presStyleCnt="0"/>
      <dgm:spPr/>
    </dgm:pt>
    <dgm:pt modelId="{BD4AF5A9-380A-4341-8351-5BE1FE3AFF8A}" type="pres">
      <dgm:prSet presAssocID="{FD32D1D9-4241-424A-AAFD-7958A57A7C4A}" presName="imgShp" presStyleLbl="fgImgPlace1" presStyleIdx="3" presStyleCnt="5" custScaleX="76153" custScaleY="73700" custLinFactX="-26768" custLinFactNeighborX="-100000" custLinFactNeighborY="-1166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115B1B-6403-4546-8703-F4AAC3FD60A1}" type="pres">
      <dgm:prSet presAssocID="{FD32D1D9-4241-424A-AAFD-7958A57A7C4A}" presName="txShp" presStyleLbl="node1" presStyleIdx="3" presStyleCnt="5" custScaleX="114374" custLinFactNeighborX="1913" custLinFactNeighborY="-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79ED8-7424-4DEE-88CD-4C21ECFC0120}" type="pres">
      <dgm:prSet presAssocID="{D302D8BB-E077-47FC-9D8C-437FC6F8D40D}" presName="spacing" presStyleCnt="0"/>
      <dgm:spPr/>
    </dgm:pt>
    <dgm:pt modelId="{77C11110-E40A-401B-9573-ED42765449CD}" type="pres">
      <dgm:prSet presAssocID="{473F4204-A657-4C65-A917-87A8F9CA00E8}" presName="composite" presStyleCnt="0"/>
      <dgm:spPr/>
    </dgm:pt>
    <dgm:pt modelId="{185BD9AA-F81F-4F82-8F16-A2D217EB8A01}" type="pres">
      <dgm:prSet presAssocID="{473F4204-A657-4C65-A917-87A8F9CA00E8}" presName="imgShp" presStyleLbl="fgImgPlace1" presStyleIdx="4" presStyleCnt="5" custLinFactX="-34421" custLinFactNeighborX="-100000" custLinFactNeighborY="-3048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98FBE9-9551-4030-B5BF-C8E3D48E86C3}" type="pres">
      <dgm:prSet presAssocID="{473F4204-A657-4C65-A917-87A8F9CA00E8}" presName="txShp" presStyleLbl="node1" presStyleIdx="4" presStyleCnt="5" custScaleX="116425" custLinFactNeighborX="984" custLinFactNeighborY="-1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D8760-92B7-4DA3-84F9-46ED1E0539B3}" srcId="{0408249C-A719-43C7-84A4-7145D2AE5FC7}" destId="{473F4204-A657-4C65-A917-87A8F9CA00E8}" srcOrd="4" destOrd="0" parTransId="{B3E77A2F-2CCF-4116-A722-41DCE272B7D0}" sibTransId="{D294B007-A99B-44C2-B272-EE3434F9248E}"/>
    <dgm:cxn modelId="{3623486B-D59A-4152-BE43-02F797FE4A0E}" srcId="{0408249C-A719-43C7-84A4-7145D2AE5FC7}" destId="{FD32D1D9-4241-424A-AAFD-7958A57A7C4A}" srcOrd="3" destOrd="0" parTransId="{DA39A80B-BC29-449D-921A-4C92F4E1BE24}" sibTransId="{D302D8BB-E077-47FC-9D8C-437FC6F8D40D}"/>
    <dgm:cxn modelId="{347A2161-DE23-4723-A438-04AF406E6D64}" srcId="{0408249C-A719-43C7-84A4-7145D2AE5FC7}" destId="{E6262C72-FF83-4E74-8291-040AC15F6C9E}" srcOrd="2" destOrd="0" parTransId="{2B427517-B04E-4653-B020-E778F9647DB1}" sibTransId="{6B1C3498-7E48-434A-82A6-58F1BD34B504}"/>
    <dgm:cxn modelId="{C136DAEA-81D3-4CCC-9C0A-1A26786D1799}" srcId="{0408249C-A719-43C7-84A4-7145D2AE5FC7}" destId="{B22F4B21-A20A-4F24-A28B-7324B88B541F}" srcOrd="0" destOrd="0" parTransId="{4C9CD306-705F-4933-92A0-A79AFF66A966}" sibTransId="{749DB840-207D-45AF-82D9-5A826A951C00}"/>
    <dgm:cxn modelId="{8AB3A7B5-1390-43EE-99E1-91D4DACD3B8A}" type="presOf" srcId="{B22F4B21-A20A-4F24-A28B-7324B88B541F}" destId="{206B7C21-6423-48D0-B476-C7445AC2382D}" srcOrd="0" destOrd="0" presId="urn:microsoft.com/office/officeart/2005/8/layout/vList3"/>
    <dgm:cxn modelId="{E7B6E7B7-5CF0-4668-8456-B4F18FBBDB3E}" type="presOf" srcId="{FD32D1D9-4241-424A-AAFD-7958A57A7C4A}" destId="{D4115B1B-6403-4546-8703-F4AAC3FD60A1}" srcOrd="0" destOrd="0" presId="urn:microsoft.com/office/officeart/2005/8/layout/vList3"/>
    <dgm:cxn modelId="{81395F9B-9AFE-4773-8D1D-842E7C8CA975}" type="presOf" srcId="{E6262C72-FF83-4E74-8291-040AC15F6C9E}" destId="{26F03D19-6148-4723-84E8-09C1A090BE92}" srcOrd="0" destOrd="0" presId="urn:microsoft.com/office/officeart/2005/8/layout/vList3"/>
    <dgm:cxn modelId="{4DBCA0FF-AB07-4B0A-8A2E-DEF438209644}" type="presOf" srcId="{473F4204-A657-4C65-A917-87A8F9CA00E8}" destId="{2E98FBE9-9551-4030-B5BF-C8E3D48E86C3}" srcOrd="0" destOrd="0" presId="urn:microsoft.com/office/officeart/2005/8/layout/vList3"/>
    <dgm:cxn modelId="{D5760B51-9297-4B05-B8E9-48A94117E6BB}" srcId="{0408249C-A719-43C7-84A4-7145D2AE5FC7}" destId="{23CAA405-E953-46BC-8CCB-5D47CDA3AC8B}" srcOrd="1" destOrd="0" parTransId="{232CEEAA-B827-429C-B3DA-D06337AE3449}" sibTransId="{32A8FE5D-5343-4C4D-A410-6DFE92C73E80}"/>
    <dgm:cxn modelId="{D85BE403-70C0-4EE9-A920-53973D696A34}" type="presOf" srcId="{0408249C-A719-43C7-84A4-7145D2AE5FC7}" destId="{7CE1ADF2-CF33-4222-AF05-73D2D5E19749}" srcOrd="0" destOrd="0" presId="urn:microsoft.com/office/officeart/2005/8/layout/vList3"/>
    <dgm:cxn modelId="{C5B44EC1-70B8-47BE-A2D9-A1AD491870A8}" type="presOf" srcId="{23CAA405-E953-46BC-8CCB-5D47CDA3AC8B}" destId="{6F79604D-C5C4-4748-A447-9C7079685637}" srcOrd="0" destOrd="0" presId="urn:microsoft.com/office/officeart/2005/8/layout/vList3"/>
    <dgm:cxn modelId="{49B7C935-001C-49D7-804C-BA28B211D3BE}" type="presParOf" srcId="{7CE1ADF2-CF33-4222-AF05-73D2D5E19749}" destId="{264E6181-5668-435B-BBC2-4EF5560F86EB}" srcOrd="0" destOrd="0" presId="urn:microsoft.com/office/officeart/2005/8/layout/vList3"/>
    <dgm:cxn modelId="{91C163FE-35FC-4409-8ED9-D06089B35D11}" type="presParOf" srcId="{264E6181-5668-435B-BBC2-4EF5560F86EB}" destId="{8022EF22-603C-4710-BC3C-2727D95D290A}" srcOrd="0" destOrd="0" presId="urn:microsoft.com/office/officeart/2005/8/layout/vList3"/>
    <dgm:cxn modelId="{704CEC89-C468-4389-9FA0-9A7EA1E65C07}" type="presParOf" srcId="{264E6181-5668-435B-BBC2-4EF5560F86EB}" destId="{206B7C21-6423-48D0-B476-C7445AC2382D}" srcOrd="1" destOrd="0" presId="urn:microsoft.com/office/officeart/2005/8/layout/vList3"/>
    <dgm:cxn modelId="{D47A5B67-FF71-4701-9D0A-ED7B4503887A}" type="presParOf" srcId="{7CE1ADF2-CF33-4222-AF05-73D2D5E19749}" destId="{770C8CE0-E953-4124-8C61-FF0A5CF3989C}" srcOrd="1" destOrd="0" presId="urn:microsoft.com/office/officeart/2005/8/layout/vList3"/>
    <dgm:cxn modelId="{21045D3D-2EC6-4504-96C7-90B333B6C9F1}" type="presParOf" srcId="{7CE1ADF2-CF33-4222-AF05-73D2D5E19749}" destId="{2A4EA48D-3620-493D-AA3B-BF693AE76791}" srcOrd="2" destOrd="0" presId="urn:microsoft.com/office/officeart/2005/8/layout/vList3"/>
    <dgm:cxn modelId="{EA079D49-9519-40D1-ABC6-0F5BE10CB7EE}" type="presParOf" srcId="{2A4EA48D-3620-493D-AA3B-BF693AE76791}" destId="{A5EBCE2D-354E-464F-9EF9-28E76F0DD0BA}" srcOrd="0" destOrd="0" presId="urn:microsoft.com/office/officeart/2005/8/layout/vList3"/>
    <dgm:cxn modelId="{FE911066-9DDE-48FE-A3D1-7E2F893DE023}" type="presParOf" srcId="{2A4EA48D-3620-493D-AA3B-BF693AE76791}" destId="{6F79604D-C5C4-4748-A447-9C7079685637}" srcOrd="1" destOrd="0" presId="urn:microsoft.com/office/officeart/2005/8/layout/vList3"/>
    <dgm:cxn modelId="{CF39FDF5-250C-411C-A869-6A1C3D4B124F}" type="presParOf" srcId="{7CE1ADF2-CF33-4222-AF05-73D2D5E19749}" destId="{E14AEDDF-6755-4434-9C6C-C59FB517FFC3}" srcOrd="3" destOrd="0" presId="urn:microsoft.com/office/officeart/2005/8/layout/vList3"/>
    <dgm:cxn modelId="{5867BFA6-EC85-4DF7-B81D-AC5C1834FF41}" type="presParOf" srcId="{7CE1ADF2-CF33-4222-AF05-73D2D5E19749}" destId="{1FE7FAD2-530E-47D8-8949-4260771595BD}" srcOrd="4" destOrd="0" presId="urn:microsoft.com/office/officeart/2005/8/layout/vList3"/>
    <dgm:cxn modelId="{26DF9935-43BB-40FC-BAEB-7514F30B98D2}" type="presParOf" srcId="{1FE7FAD2-530E-47D8-8949-4260771595BD}" destId="{C4E9BCEA-6016-4303-A0F5-E8E9FFB2210C}" srcOrd="0" destOrd="0" presId="urn:microsoft.com/office/officeart/2005/8/layout/vList3"/>
    <dgm:cxn modelId="{938508E3-B497-471E-BF17-0E47937B303A}" type="presParOf" srcId="{1FE7FAD2-530E-47D8-8949-4260771595BD}" destId="{26F03D19-6148-4723-84E8-09C1A090BE92}" srcOrd="1" destOrd="0" presId="urn:microsoft.com/office/officeart/2005/8/layout/vList3"/>
    <dgm:cxn modelId="{0BC60717-2764-45ED-8D1E-9E268386F9F5}" type="presParOf" srcId="{7CE1ADF2-CF33-4222-AF05-73D2D5E19749}" destId="{8D2BE3E5-CD53-4C1D-BCAA-8B299DC2D526}" srcOrd="5" destOrd="0" presId="urn:microsoft.com/office/officeart/2005/8/layout/vList3"/>
    <dgm:cxn modelId="{842F64FC-7D54-4323-9811-931ED83BDEF9}" type="presParOf" srcId="{7CE1ADF2-CF33-4222-AF05-73D2D5E19749}" destId="{F7BE1249-C231-4663-A5AF-DEB254047E6B}" srcOrd="6" destOrd="0" presId="urn:microsoft.com/office/officeart/2005/8/layout/vList3"/>
    <dgm:cxn modelId="{845D5F7F-7605-4A3C-978D-EF229F48A044}" type="presParOf" srcId="{F7BE1249-C231-4663-A5AF-DEB254047E6B}" destId="{BD4AF5A9-380A-4341-8351-5BE1FE3AFF8A}" srcOrd="0" destOrd="0" presId="urn:microsoft.com/office/officeart/2005/8/layout/vList3"/>
    <dgm:cxn modelId="{B0E357C5-D88F-4910-9A25-CFE32F08FE3B}" type="presParOf" srcId="{F7BE1249-C231-4663-A5AF-DEB254047E6B}" destId="{D4115B1B-6403-4546-8703-F4AAC3FD60A1}" srcOrd="1" destOrd="0" presId="urn:microsoft.com/office/officeart/2005/8/layout/vList3"/>
    <dgm:cxn modelId="{D950072D-8367-4022-BC74-527F8648FE53}" type="presParOf" srcId="{7CE1ADF2-CF33-4222-AF05-73D2D5E19749}" destId="{91079ED8-7424-4DEE-88CD-4C21ECFC0120}" srcOrd="7" destOrd="0" presId="urn:microsoft.com/office/officeart/2005/8/layout/vList3"/>
    <dgm:cxn modelId="{0DB7C86B-B369-496D-BC1D-8F855206573B}" type="presParOf" srcId="{7CE1ADF2-CF33-4222-AF05-73D2D5E19749}" destId="{77C11110-E40A-401B-9573-ED42765449CD}" srcOrd="8" destOrd="0" presId="urn:microsoft.com/office/officeart/2005/8/layout/vList3"/>
    <dgm:cxn modelId="{0F8E5710-B835-4802-99CA-461E27BC9283}" type="presParOf" srcId="{77C11110-E40A-401B-9573-ED42765449CD}" destId="{185BD9AA-F81F-4F82-8F16-A2D217EB8A01}" srcOrd="0" destOrd="0" presId="urn:microsoft.com/office/officeart/2005/8/layout/vList3"/>
    <dgm:cxn modelId="{5BF724E1-4E59-4D6E-8CEE-9440159D0DCF}" type="presParOf" srcId="{77C11110-E40A-401B-9573-ED42765449CD}" destId="{2E98FBE9-9551-4030-B5BF-C8E3D48E86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233A0-E502-4A61-BA70-E7DBE7B006C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7D078-9108-474E-8743-E3B3C9ED550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МАУДО ДДТ г. Балтийска выставляет счет</a:t>
          </a:r>
        </a:p>
        <a:p>
          <a:r>
            <a:rPr lang="ru-RU" sz="1400" b="1" dirty="0" smtClean="0">
              <a:solidFill>
                <a:schemeClr val="bg1"/>
              </a:solidFill>
            </a:rPr>
            <a:t>МАДОУ д/с №1</a:t>
          </a:r>
          <a:endParaRPr lang="ru-RU" sz="1400" dirty="0">
            <a:solidFill>
              <a:schemeClr val="bg1"/>
            </a:solidFill>
          </a:endParaRPr>
        </a:p>
      </dgm:t>
    </dgm:pt>
    <dgm:pt modelId="{F700E6B7-95D1-4A59-813B-03C17D994D72}" type="parTrans" cxnId="{A4893F3F-967C-4EDF-B362-3560C05E3545}">
      <dgm:prSet/>
      <dgm:spPr/>
      <dgm:t>
        <a:bodyPr/>
        <a:lstStyle/>
        <a:p>
          <a:endParaRPr lang="ru-RU"/>
        </a:p>
      </dgm:t>
    </dgm:pt>
    <dgm:pt modelId="{BC7B0FFC-AC51-4DD3-A20A-2B09318292B6}" type="sibTrans" cxnId="{A4893F3F-967C-4EDF-B362-3560C05E3545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B817D472-B7A3-4CCB-BCD1-CEA645A5339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МАДОУ д/с №1 выставляет счет Управлению образования</a:t>
          </a:r>
          <a:endParaRPr lang="ru-RU" sz="1400" dirty="0">
            <a:solidFill>
              <a:schemeClr val="bg1"/>
            </a:solidFill>
          </a:endParaRPr>
        </a:p>
      </dgm:t>
    </dgm:pt>
    <dgm:pt modelId="{D17C81C3-7D19-41D1-9F06-3B780DC5FB46}" type="parTrans" cxnId="{C6A648A3-583F-4F9B-8422-AB89848B7BFA}">
      <dgm:prSet/>
      <dgm:spPr/>
      <dgm:t>
        <a:bodyPr/>
        <a:lstStyle/>
        <a:p>
          <a:endParaRPr lang="ru-RU"/>
        </a:p>
      </dgm:t>
    </dgm:pt>
    <dgm:pt modelId="{0659C1D8-2F09-4FBF-BF36-219FE668A0A6}" type="sibTrans" cxnId="{C6A648A3-583F-4F9B-8422-AB89848B7BFA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547D6F17-C3FF-47D6-859C-EBC3C8F3251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Управление образования перечисляет МАДОУ д/с №1 денежные средства</a:t>
          </a:r>
          <a:endParaRPr lang="ru-RU" sz="1400" dirty="0">
            <a:solidFill>
              <a:schemeClr val="bg1"/>
            </a:solidFill>
          </a:endParaRPr>
        </a:p>
      </dgm:t>
    </dgm:pt>
    <dgm:pt modelId="{C06D1FFD-6BEC-49C2-9294-61148FFE8360}" type="parTrans" cxnId="{4BDBB372-930D-4E4A-A002-112C079F1CAE}">
      <dgm:prSet/>
      <dgm:spPr/>
      <dgm:t>
        <a:bodyPr/>
        <a:lstStyle/>
        <a:p>
          <a:endParaRPr lang="ru-RU"/>
        </a:p>
      </dgm:t>
    </dgm:pt>
    <dgm:pt modelId="{61F8FB36-35E7-414C-839A-B07860423399}" type="sibTrans" cxnId="{4BDBB372-930D-4E4A-A002-112C079F1CAE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B8452E52-E685-4D28-944C-AAA547769A5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МАДОУ д/с №1 перечисляет МАУДО ДДТ г. Балтийска денежные средства </a:t>
          </a:r>
          <a:endParaRPr lang="ru-RU" sz="1400" dirty="0">
            <a:solidFill>
              <a:schemeClr val="bg1"/>
            </a:solidFill>
          </a:endParaRPr>
        </a:p>
      </dgm:t>
    </dgm:pt>
    <dgm:pt modelId="{285C475B-0AC7-47FD-8D30-688DDB4EA58F}" type="parTrans" cxnId="{EB87673A-41CD-4CB1-9261-8FE8A98075EA}">
      <dgm:prSet/>
      <dgm:spPr/>
      <dgm:t>
        <a:bodyPr/>
        <a:lstStyle/>
        <a:p>
          <a:endParaRPr lang="ru-RU"/>
        </a:p>
      </dgm:t>
    </dgm:pt>
    <dgm:pt modelId="{4E8012EC-2922-4367-AF08-ABD66E9D8FA3}" type="sibTrans" cxnId="{EB87673A-41CD-4CB1-9261-8FE8A98075EA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B814A5E0-DE94-4310-A242-C7BFA4C7E547}" type="pres">
      <dgm:prSet presAssocID="{B8A233A0-E502-4A61-BA70-E7DBE7B006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898CA-051D-4FBB-9481-2CA3F9C487CD}" type="pres">
      <dgm:prSet presAssocID="{B8B7D078-9108-474E-8743-E3B3C9ED550D}" presName="node" presStyleLbl="node1" presStyleIdx="0" presStyleCnt="4" custRadScaleRad="75866" custRadScaleInc="-3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01105-E31B-437D-8362-428C3DB26E7A}" type="pres">
      <dgm:prSet presAssocID="{BC7B0FFC-AC51-4DD3-A20A-2B09318292B6}" presName="sibTrans" presStyleLbl="sibTrans2D1" presStyleIdx="0" presStyleCnt="4" custLinFactNeighborX="-21059" custLinFactNeighborY="29177"/>
      <dgm:spPr/>
      <dgm:t>
        <a:bodyPr/>
        <a:lstStyle/>
        <a:p>
          <a:endParaRPr lang="ru-RU"/>
        </a:p>
      </dgm:t>
    </dgm:pt>
    <dgm:pt modelId="{1E2FE0A3-3D60-4140-9C62-ED24A42B6EF8}" type="pres">
      <dgm:prSet presAssocID="{BC7B0FFC-AC51-4DD3-A20A-2B09318292B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57A3F5A-AE87-4FBC-89CB-7E16BFAA0A61}" type="pres">
      <dgm:prSet presAssocID="{B817D472-B7A3-4CCB-BCD1-CEA645A53390}" presName="node" presStyleLbl="node1" presStyleIdx="1" presStyleCnt="4" custRadScaleRad="148877" custRadScaleInc="-1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C1A6C-CC4A-4422-A6A4-2B84447BCBF3}" type="pres">
      <dgm:prSet presAssocID="{0659C1D8-2F09-4FBF-BF36-219FE668A0A6}" presName="sibTrans" presStyleLbl="sibTrans2D1" presStyleIdx="1" presStyleCnt="4" custScaleX="122919" custLinFactNeighborX="-16357" custLinFactNeighborY="-239"/>
      <dgm:spPr/>
      <dgm:t>
        <a:bodyPr/>
        <a:lstStyle/>
        <a:p>
          <a:endParaRPr lang="ru-RU"/>
        </a:p>
      </dgm:t>
    </dgm:pt>
    <dgm:pt modelId="{FD0F5A9D-C990-4F32-8B39-616D71D8930B}" type="pres">
      <dgm:prSet presAssocID="{0659C1D8-2F09-4FBF-BF36-219FE668A0A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D9764D2-3778-4532-B79D-BDB865948D19}" type="pres">
      <dgm:prSet presAssocID="{547D6F17-C3FF-47D6-859C-EBC3C8F3251E}" presName="node" presStyleLbl="node1" presStyleIdx="2" presStyleCnt="4" custRadScaleRad="20390" custRadScaleInc="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8D2F6-EDAB-4095-9F4B-17791AFF2A95}" type="pres">
      <dgm:prSet presAssocID="{61F8FB36-35E7-414C-839A-B07860423399}" presName="sibTrans" presStyleLbl="sibTrans2D1" presStyleIdx="2" presStyleCnt="4" custLinFactNeighborX="-23903" custLinFactNeighborY="-14047"/>
      <dgm:spPr/>
      <dgm:t>
        <a:bodyPr/>
        <a:lstStyle/>
        <a:p>
          <a:endParaRPr lang="ru-RU"/>
        </a:p>
      </dgm:t>
    </dgm:pt>
    <dgm:pt modelId="{F4D162CF-0498-44DA-A8C2-AB89ED7D4DC0}" type="pres">
      <dgm:prSet presAssocID="{61F8FB36-35E7-414C-839A-B0786042339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8CFED5B-FA9A-48CE-B45A-1D3B6DD35E6D}" type="pres">
      <dgm:prSet presAssocID="{B8452E52-E685-4D28-944C-AAA547769A5F}" presName="node" presStyleLbl="node1" presStyleIdx="3" presStyleCnt="4" custRadScaleRad="144113" custRadScaleInc="15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54933-9107-4F0E-AF42-A7338B60E993}" type="pres">
      <dgm:prSet presAssocID="{4E8012EC-2922-4367-AF08-ABD66E9D8FA3}" presName="sibTrans" presStyleLbl="sibTrans2D1" presStyleIdx="3" presStyleCnt="4" custLinFactNeighborX="18405" custLinFactNeighborY="9406"/>
      <dgm:spPr/>
      <dgm:t>
        <a:bodyPr/>
        <a:lstStyle/>
        <a:p>
          <a:endParaRPr lang="ru-RU"/>
        </a:p>
      </dgm:t>
    </dgm:pt>
    <dgm:pt modelId="{008A02FD-890A-48A2-B816-9D1EB06CCFEA}" type="pres">
      <dgm:prSet presAssocID="{4E8012EC-2922-4367-AF08-ABD66E9D8FA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9BEB4E1-22DE-4B47-8660-CE5A841B2B49}" type="presOf" srcId="{4E8012EC-2922-4367-AF08-ABD66E9D8FA3}" destId="{008A02FD-890A-48A2-B816-9D1EB06CCFEA}" srcOrd="1" destOrd="0" presId="urn:microsoft.com/office/officeart/2005/8/layout/cycle2"/>
    <dgm:cxn modelId="{C6A648A3-583F-4F9B-8422-AB89848B7BFA}" srcId="{B8A233A0-E502-4A61-BA70-E7DBE7B006C8}" destId="{B817D472-B7A3-4CCB-BCD1-CEA645A53390}" srcOrd="1" destOrd="0" parTransId="{D17C81C3-7D19-41D1-9F06-3B780DC5FB46}" sibTransId="{0659C1D8-2F09-4FBF-BF36-219FE668A0A6}"/>
    <dgm:cxn modelId="{EAF974FC-A73E-4BF5-8489-3F1D88AF83C5}" type="presOf" srcId="{B8A233A0-E502-4A61-BA70-E7DBE7B006C8}" destId="{B814A5E0-DE94-4310-A242-C7BFA4C7E547}" srcOrd="0" destOrd="0" presId="urn:microsoft.com/office/officeart/2005/8/layout/cycle2"/>
    <dgm:cxn modelId="{A4D71444-7A14-42D0-B3EA-4EE7A3843CD9}" type="presOf" srcId="{B8B7D078-9108-474E-8743-E3B3C9ED550D}" destId="{ED0898CA-051D-4FBB-9481-2CA3F9C487CD}" srcOrd="0" destOrd="0" presId="urn:microsoft.com/office/officeart/2005/8/layout/cycle2"/>
    <dgm:cxn modelId="{433C09C0-D72E-415E-B842-C1BBF57D62C1}" type="presOf" srcId="{B817D472-B7A3-4CCB-BCD1-CEA645A53390}" destId="{057A3F5A-AE87-4FBC-89CB-7E16BFAA0A61}" srcOrd="0" destOrd="0" presId="urn:microsoft.com/office/officeart/2005/8/layout/cycle2"/>
    <dgm:cxn modelId="{9423B656-4807-4060-8B04-87E330DD6BB2}" type="presOf" srcId="{547D6F17-C3FF-47D6-859C-EBC3C8F3251E}" destId="{DD9764D2-3778-4532-B79D-BDB865948D19}" srcOrd="0" destOrd="0" presId="urn:microsoft.com/office/officeart/2005/8/layout/cycle2"/>
    <dgm:cxn modelId="{9EF234F1-1B93-47F1-9727-8CA1CAE6E48F}" type="presOf" srcId="{0659C1D8-2F09-4FBF-BF36-219FE668A0A6}" destId="{FD0F5A9D-C990-4F32-8B39-616D71D8930B}" srcOrd="1" destOrd="0" presId="urn:microsoft.com/office/officeart/2005/8/layout/cycle2"/>
    <dgm:cxn modelId="{491F3872-BA80-4893-9CBD-1D87E4583F9F}" type="presOf" srcId="{BC7B0FFC-AC51-4DD3-A20A-2B09318292B6}" destId="{7DB01105-E31B-437D-8362-428C3DB26E7A}" srcOrd="0" destOrd="0" presId="urn:microsoft.com/office/officeart/2005/8/layout/cycle2"/>
    <dgm:cxn modelId="{EB87673A-41CD-4CB1-9261-8FE8A98075EA}" srcId="{B8A233A0-E502-4A61-BA70-E7DBE7B006C8}" destId="{B8452E52-E685-4D28-944C-AAA547769A5F}" srcOrd="3" destOrd="0" parTransId="{285C475B-0AC7-47FD-8D30-688DDB4EA58F}" sibTransId="{4E8012EC-2922-4367-AF08-ABD66E9D8FA3}"/>
    <dgm:cxn modelId="{B7CDC953-2588-46C7-ACF9-63B3789253ED}" type="presOf" srcId="{4E8012EC-2922-4367-AF08-ABD66E9D8FA3}" destId="{45454933-9107-4F0E-AF42-A7338B60E993}" srcOrd="0" destOrd="0" presId="urn:microsoft.com/office/officeart/2005/8/layout/cycle2"/>
    <dgm:cxn modelId="{219EC638-73E0-4002-AB74-DAEE10B3C354}" type="presOf" srcId="{0659C1D8-2F09-4FBF-BF36-219FE668A0A6}" destId="{EBEC1A6C-CC4A-4422-A6A4-2B84447BCBF3}" srcOrd="0" destOrd="0" presId="urn:microsoft.com/office/officeart/2005/8/layout/cycle2"/>
    <dgm:cxn modelId="{778FFB5E-833B-46AB-AFD3-55770875AD6F}" type="presOf" srcId="{61F8FB36-35E7-414C-839A-B07860423399}" destId="{2018D2F6-EDAB-4095-9F4B-17791AFF2A95}" srcOrd="0" destOrd="0" presId="urn:microsoft.com/office/officeart/2005/8/layout/cycle2"/>
    <dgm:cxn modelId="{4BDBB372-930D-4E4A-A002-112C079F1CAE}" srcId="{B8A233A0-E502-4A61-BA70-E7DBE7B006C8}" destId="{547D6F17-C3FF-47D6-859C-EBC3C8F3251E}" srcOrd="2" destOrd="0" parTransId="{C06D1FFD-6BEC-49C2-9294-61148FFE8360}" sibTransId="{61F8FB36-35E7-414C-839A-B07860423399}"/>
    <dgm:cxn modelId="{A4893F3F-967C-4EDF-B362-3560C05E3545}" srcId="{B8A233A0-E502-4A61-BA70-E7DBE7B006C8}" destId="{B8B7D078-9108-474E-8743-E3B3C9ED550D}" srcOrd="0" destOrd="0" parTransId="{F700E6B7-95D1-4A59-813B-03C17D994D72}" sibTransId="{BC7B0FFC-AC51-4DD3-A20A-2B09318292B6}"/>
    <dgm:cxn modelId="{D5AE0A1E-EAEE-4DD8-BF70-1B0D7D13BEAC}" type="presOf" srcId="{BC7B0FFC-AC51-4DD3-A20A-2B09318292B6}" destId="{1E2FE0A3-3D60-4140-9C62-ED24A42B6EF8}" srcOrd="1" destOrd="0" presId="urn:microsoft.com/office/officeart/2005/8/layout/cycle2"/>
    <dgm:cxn modelId="{22F145A9-733B-42CC-B5B7-522BF449E834}" type="presOf" srcId="{61F8FB36-35E7-414C-839A-B07860423399}" destId="{F4D162CF-0498-44DA-A8C2-AB89ED7D4DC0}" srcOrd="1" destOrd="0" presId="urn:microsoft.com/office/officeart/2005/8/layout/cycle2"/>
    <dgm:cxn modelId="{945C2CA7-1B34-4E4F-BF2C-372F05A7C441}" type="presOf" srcId="{B8452E52-E685-4D28-944C-AAA547769A5F}" destId="{F8CFED5B-FA9A-48CE-B45A-1D3B6DD35E6D}" srcOrd="0" destOrd="0" presId="urn:microsoft.com/office/officeart/2005/8/layout/cycle2"/>
    <dgm:cxn modelId="{A292C49E-6BD5-4891-9310-50EAB121572A}" type="presParOf" srcId="{B814A5E0-DE94-4310-A242-C7BFA4C7E547}" destId="{ED0898CA-051D-4FBB-9481-2CA3F9C487CD}" srcOrd="0" destOrd="0" presId="urn:microsoft.com/office/officeart/2005/8/layout/cycle2"/>
    <dgm:cxn modelId="{DF93D153-1732-4A9E-B3FC-67A3B4DEA457}" type="presParOf" srcId="{B814A5E0-DE94-4310-A242-C7BFA4C7E547}" destId="{7DB01105-E31B-437D-8362-428C3DB26E7A}" srcOrd="1" destOrd="0" presId="urn:microsoft.com/office/officeart/2005/8/layout/cycle2"/>
    <dgm:cxn modelId="{6763191A-E627-4A4A-857D-93A2797F60D9}" type="presParOf" srcId="{7DB01105-E31B-437D-8362-428C3DB26E7A}" destId="{1E2FE0A3-3D60-4140-9C62-ED24A42B6EF8}" srcOrd="0" destOrd="0" presId="urn:microsoft.com/office/officeart/2005/8/layout/cycle2"/>
    <dgm:cxn modelId="{2130E81E-4E64-4DBE-9B35-06E2F7D0F481}" type="presParOf" srcId="{B814A5E0-DE94-4310-A242-C7BFA4C7E547}" destId="{057A3F5A-AE87-4FBC-89CB-7E16BFAA0A61}" srcOrd="2" destOrd="0" presId="urn:microsoft.com/office/officeart/2005/8/layout/cycle2"/>
    <dgm:cxn modelId="{A7FD82B5-B367-494F-B893-F938AFE651A7}" type="presParOf" srcId="{B814A5E0-DE94-4310-A242-C7BFA4C7E547}" destId="{EBEC1A6C-CC4A-4422-A6A4-2B84447BCBF3}" srcOrd="3" destOrd="0" presId="urn:microsoft.com/office/officeart/2005/8/layout/cycle2"/>
    <dgm:cxn modelId="{B61603D6-BE31-45B0-891A-116DE21C273B}" type="presParOf" srcId="{EBEC1A6C-CC4A-4422-A6A4-2B84447BCBF3}" destId="{FD0F5A9D-C990-4F32-8B39-616D71D8930B}" srcOrd="0" destOrd="0" presId="urn:microsoft.com/office/officeart/2005/8/layout/cycle2"/>
    <dgm:cxn modelId="{6EED6FD7-9E5E-4404-9EC4-208116C44E0F}" type="presParOf" srcId="{B814A5E0-DE94-4310-A242-C7BFA4C7E547}" destId="{DD9764D2-3778-4532-B79D-BDB865948D19}" srcOrd="4" destOrd="0" presId="urn:microsoft.com/office/officeart/2005/8/layout/cycle2"/>
    <dgm:cxn modelId="{D3A9A6EB-5ED0-4CC0-818F-2581DA4517A9}" type="presParOf" srcId="{B814A5E0-DE94-4310-A242-C7BFA4C7E547}" destId="{2018D2F6-EDAB-4095-9F4B-17791AFF2A95}" srcOrd="5" destOrd="0" presId="urn:microsoft.com/office/officeart/2005/8/layout/cycle2"/>
    <dgm:cxn modelId="{93A9E679-50B6-414E-A5D2-9E4EF0677075}" type="presParOf" srcId="{2018D2F6-EDAB-4095-9F4B-17791AFF2A95}" destId="{F4D162CF-0498-44DA-A8C2-AB89ED7D4DC0}" srcOrd="0" destOrd="0" presId="urn:microsoft.com/office/officeart/2005/8/layout/cycle2"/>
    <dgm:cxn modelId="{FADE7AB0-6FD0-4881-B0A4-2B7CA5C82945}" type="presParOf" srcId="{B814A5E0-DE94-4310-A242-C7BFA4C7E547}" destId="{F8CFED5B-FA9A-48CE-B45A-1D3B6DD35E6D}" srcOrd="6" destOrd="0" presId="urn:microsoft.com/office/officeart/2005/8/layout/cycle2"/>
    <dgm:cxn modelId="{6D1B18C3-68EF-41EE-AF70-5C675D366FE9}" type="presParOf" srcId="{B814A5E0-DE94-4310-A242-C7BFA4C7E547}" destId="{45454933-9107-4F0E-AF42-A7338B60E993}" srcOrd="7" destOrd="0" presId="urn:microsoft.com/office/officeart/2005/8/layout/cycle2"/>
    <dgm:cxn modelId="{6B6DB6AD-FD36-4324-9244-BE7599053D9D}" type="presParOf" srcId="{45454933-9107-4F0E-AF42-A7338B60E993}" destId="{008A02FD-890A-48A2-B816-9D1EB06CCFE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67B85-B979-49BA-AAA2-AE4658DEA1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76433-49D8-4796-8707-9ADEEC16E9E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Система рассчитывает стоимость образовательной программы на основании предоставленных параметров</a:t>
          </a:r>
          <a:endParaRPr lang="ru-RU" sz="2000" b="1" dirty="0">
            <a:solidFill>
              <a:srgbClr val="002060"/>
            </a:solidFill>
          </a:endParaRPr>
        </a:p>
      </dgm:t>
    </dgm:pt>
    <dgm:pt modelId="{9AF0C61C-C23C-49A6-86EF-F18FAA23DC73}" type="parTrans" cxnId="{D63B4140-2523-4598-9762-35012B2AB63B}">
      <dgm:prSet/>
      <dgm:spPr/>
      <dgm:t>
        <a:bodyPr/>
        <a:lstStyle/>
        <a:p>
          <a:pPr algn="ctr"/>
          <a:endParaRPr lang="ru-RU" sz="2000"/>
        </a:p>
      </dgm:t>
    </dgm:pt>
    <dgm:pt modelId="{1628ADF3-D3A7-451D-86E3-57F7B659ACCB}" type="sibTrans" cxnId="{D63B4140-2523-4598-9762-35012B2AB63B}">
      <dgm:prSet/>
      <dgm:spPr/>
      <dgm:t>
        <a:bodyPr/>
        <a:lstStyle/>
        <a:p>
          <a:pPr algn="ctr"/>
          <a:endParaRPr lang="ru-RU" sz="2000"/>
        </a:p>
      </dgm:t>
    </dgm:pt>
    <dgm:pt modelId="{F2603314-D451-48B6-8F5E-42833826EA3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Сертификация программы</a:t>
          </a:r>
          <a:endParaRPr lang="ru-RU" sz="2000" b="1" dirty="0">
            <a:solidFill>
              <a:srgbClr val="002060"/>
            </a:solidFill>
          </a:endParaRPr>
        </a:p>
      </dgm:t>
    </dgm:pt>
    <dgm:pt modelId="{23B46277-FB38-4CF5-8A77-B8DECA6AF009}" type="parTrans" cxnId="{84488E0C-3AC4-46D0-AC87-23E5F2DCA258}">
      <dgm:prSet/>
      <dgm:spPr/>
      <dgm:t>
        <a:bodyPr/>
        <a:lstStyle/>
        <a:p>
          <a:pPr algn="ctr"/>
          <a:endParaRPr lang="ru-RU" sz="2000"/>
        </a:p>
      </dgm:t>
    </dgm:pt>
    <dgm:pt modelId="{68AC6AF3-270E-491B-A055-1209B15F6E10}" type="sibTrans" cxnId="{84488E0C-3AC4-46D0-AC87-23E5F2DCA258}">
      <dgm:prSet/>
      <dgm:spPr/>
      <dgm:t>
        <a:bodyPr/>
        <a:lstStyle/>
        <a:p>
          <a:pPr algn="ctr"/>
          <a:endParaRPr lang="ru-RU" sz="2000"/>
        </a:p>
      </dgm:t>
    </dgm:pt>
    <dgm:pt modelId="{0AE1682C-DD6C-4727-912E-6D8691E1314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Заключение договора с </a:t>
          </a:r>
          <a:r>
            <a:rPr lang="ru-RU" sz="2000" b="1" dirty="0" err="1" smtClean="0">
              <a:solidFill>
                <a:srgbClr val="002060"/>
              </a:solidFill>
            </a:rPr>
            <a:t>УпО</a:t>
          </a:r>
          <a:r>
            <a:rPr lang="ru-RU" sz="2000" b="1" dirty="0" smtClean="0">
              <a:solidFill>
                <a:srgbClr val="002060"/>
              </a:solidFill>
            </a:rPr>
            <a:t>, внесение реквизитов договора в систему</a:t>
          </a:r>
          <a:endParaRPr lang="ru-RU" sz="2000" b="1" dirty="0">
            <a:solidFill>
              <a:srgbClr val="002060"/>
            </a:solidFill>
          </a:endParaRPr>
        </a:p>
      </dgm:t>
    </dgm:pt>
    <dgm:pt modelId="{F92B4BF2-28AD-46D5-AAC3-5FF6C321FDEE}" type="parTrans" cxnId="{C6A9CE65-89AB-466B-BC99-4F7DDA1CC400}">
      <dgm:prSet/>
      <dgm:spPr/>
      <dgm:t>
        <a:bodyPr/>
        <a:lstStyle/>
        <a:p>
          <a:pPr algn="ctr"/>
          <a:endParaRPr lang="ru-RU" sz="2000"/>
        </a:p>
      </dgm:t>
    </dgm:pt>
    <dgm:pt modelId="{641CF85C-A9EF-49A7-8498-F3A9BC4EDC46}" type="sibTrans" cxnId="{C6A9CE65-89AB-466B-BC99-4F7DDA1CC400}">
      <dgm:prSet/>
      <dgm:spPr/>
      <dgm:t>
        <a:bodyPr/>
        <a:lstStyle/>
        <a:p>
          <a:pPr algn="ctr"/>
          <a:endParaRPr lang="ru-RU" sz="2000"/>
        </a:p>
      </dgm:t>
    </dgm:pt>
    <dgm:pt modelId="{AAA44B4B-2D94-4E51-8C85-44AB4EFF6BB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Зачисление на программу по итогам заключенного договора</a:t>
          </a:r>
          <a:endParaRPr lang="ru-RU" sz="2000" b="1" dirty="0">
            <a:solidFill>
              <a:srgbClr val="002060"/>
            </a:solidFill>
          </a:endParaRPr>
        </a:p>
      </dgm:t>
    </dgm:pt>
    <dgm:pt modelId="{C640BCE0-E6E1-40EC-8DAB-AC7B8C9BFBFC}" type="parTrans" cxnId="{5928A3C5-F161-4863-AA6C-60615A797D48}">
      <dgm:prSet/>
      <dgm:spPr/>
      <dgm:t>
        <a:bodyPr/>
        <a:lstStyle/>
        <a:p>
          <a:pPr algn="ctr"/>
          <a:endParaRPr lang="ru-RU" sz="2000"/>
        </a:p>
      </dgm:t>
    </dgm:pt>
    <dgm:pt modelId="{5F40197D-E24E-4D5E-99F4-8C76DE7FD2C5}" type="sibTrans" cxnId="{5928A3C5-F161-4863-AA6C-60615A797D48}">
      <dgm:prSet/>
      <dgm:spPr/>
      <dgm:t>
        <a:bodyPr/>
        <a:lstStyle/>
        <a:p>
          <a:pPr algn="ctr"/>
          <a:endParaRPr lang="ru-RU" sz="2000"/>
        </a:p>
      </dgm:t>
    </dgm:pt>
    <dgm:pt modelId="{3F5601F7-4E6A-4D04-928E-93FEA84501C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Формируется счет в </a:t>
          </a:r>
          <a:r>
            <a:rPr lang="ru-RU" sz="2000" b="1" dirty="0" err="1" smtClean="0">
              <a:solidFill>
                <a:srgbClr val="002060"/>
              </a:solidFill>
            </a:rPr>
            <a:t>УпО</a:t>
          </a:r>
          <a:r>
            <a:rPr lang="ru-RU" sz="2000" b="1" dirty="0" smtClean="0">
              <a:solidFill>
                <a:srgbClr val="002060"/>
              </a:solidFill>
            </a:rPr>
            <a:t>. Дублируем бухгалтерским счетом и направляем в </a:t>
          </a:r>
          <a:r>
            <a:rPr lang="ru-RU" sz="2000" b="1" dirty="0" err="1" smtClean="0">
              <a:solidFill>
                <a:srgbClr val="002060"/>
              </a:solidFill>
            </a:rPr>
            <a:t>УпО</a:t>
          </a:r>
          <a:endParaRPr lang="ru-RU" sz="2000" b="1" dirty="0">
            <a:solidFill>
              <a:srgbClr val="002060"/>
            </a:solidFill>
          </a:endParaRPr>
        </a:p>
      </dgm:t>
    </dgm:pt>
    <dgm:pt modelId="{62FE03ED-A613-407D-96F3-860B8F6D8EE5}" type="parTrans" cxnId="{0DB5E96A-32E6-41D6-A686-D50C6AAA1BC2}">
      <dgm:prSet/>
      <dgm:spPr/>
      <dgm:t>
        <a:bodyPr/>
        <a:lstStyle/>
        <a:p>
          <a:pPr algn="ctr"/>
          <a:endParaRPr lang="ru-RU" sz="2000"/>
        </a:p>
      </dgm:t>
    </dgm:pt>
    <dgm:pt modelId="{3791EDDC-04A8-4507-9314-324015510317}" type="sibTrans" cxnId="{0DB5E96A-32E6-41D6-A686-D50C6AAA1BC2}">
      <dgm:prSet/>
      <dgm:spPr/>
      <dgm:t>
        <a:bodyPr/>
        <a:lstStyle/>
        <a:p>
          <a:pPr algn="ctr"/>
          <a:endParaRPr lang="ru-RU" sz="2000"/>
        </a:p>
      </dgm:t>
    </dgm:pt>
    <dgm:pt modelId="{1D6FDEE6-AAD7-4176-BE97-0F98177743C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По истечении месяца в системе указывается объем выполнения программы в процентах</a:t>
          </a:r>
          <a:endParaRPr lang="ru-RU" sz="2000" b="1" dirty="0">
            <a:solidFill>
              <a:srgbClr val="002060"/>
            </a:solidFill>
          </a:endParaRPr>
        </a:p>
      </dgm:t>
    </dgm:pt>
    <dgm:pt modelId="{22D58B83-BF45-4590-BC15-3613F372B3B8}" type="parTrans" cxnId="{31FBF0DF-034C-44EE-8EC0-3AE6841D2FA4}">
      <dgm:prSet/>
      <dgm:spPr/>
      <dgm:t>
        <a:bodyPr/>
        <a:lstStyle/>
        <a:p>
          <a:pPr algn="ctr"/>
          <a:endParaRPr lang="ru-RU" sz="2000"/>
        </a:p>
      </dgm:t>
    </dgm:pt>
    <dgm:pt modelId="{6D77E3E4-84E2-491B-BE86-9DCF3A4C0832}" type="sibTrans" cxnId="{31FBF0DF-034C-44EE-8EC0-3AE6841D2FA4}">
      <dgm:prSet/>
      <dgm:spPr/>
      <dgm:t>
        <a:bodyPr/>
        <a:lstStyle/>
        <a:p>
          <a:pPr algn="ctr"/>
          <a:endParaRPr lang="ru-RU" sz="2000"/>
        </a:p>
      </dgm:t>
    </dgm:pt>
    <dgm:pt modelId="{416DAD2C-0BD1-4857-9219-F1BE3E0435A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Подача заявки в системе на соглашение в уполномоченную организацию(</a:t>
          </a:r>
          <a:r>
            <a:rPr lang="ru-RU" sz="2000" b="1" dirty="0" err="1" smtClean="0">
              <a:solidFill>
                <a:srgbClr val="002060"/>
              </a:solidFill>
            </a:rPr>
            <a:t>УпО</a:t>
          </a:r>
          <a:r>
            <a:rPr lang="ru-RU" sz="2000" b="1" dirty="0" smtClean="0">
              <a:solidFill>
                <a:srgbClr val="002060"/>
              </a:solidFill>
            </a:rPr>
            <a:t>) на заключение договора</a:t>
          </a:r>
          <a:endParaRPr lang="ru-RU" sz="2000" b="1" dirty="0">
            <a:solidFill>
              <a:srgbClr val="002060"/>
            </a:solidFill>
          </a:endParaRPr>
        </a:p>
      </dgm:t>
    </dgm:pt>
    <dgm:pt modelId="{030FF276-EC94-4B33-99DE-8B4017092302}" type="parTrans" cxnId="{A9C942BB-0CCB-4B85-B4A9-D4A9AEB2151C}">
      <dgm:prSet/>
      <dgm:spPr/>
      <dgm:t>
        <a:bodyPr/>
        <a:lstStyle/>
        <a:p>
          <a:endParaRPr lang="ru-RU"/>
        </a:p>
      </dgm:t>
    </dgm:pt>
    <dgm:pt modelId="{CDD94FA3-1E52-4C40-B170-551DF84EFB21}" type="sibTrans" cxnId="{A9C942BB-0CCB-4B85-B4A9-D4A9AEB2151C}">
      <dgm:prSet/>
      <dgm:spPr/>
      <dgm:t>
        <a:bodyPr/>
        <a:lstStyle/>
        <a:p>
          <a:endParaRPr lang="ru-RU"/>
        </a:p>
      </dgm:t>
    </dgm:pt>
    <dgm:pt modelId="{7AC7CDAA-EE57-44B5-BABB-2A7BC210F91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Перечисление денежных средств от </a:t>
          </a:r>
          <a:r>
            <a:rPr lang="ru-RU" sz="2000" b="1" dirty="0" err="1" smtClean="0">
              <a:solidFill>
                <a:srgbClr val="002060"/>
              </a:solidFill>
            </a:rPr>
            <a:t>УпО</a:t>
          </a:r>
          <a:r>
            <a:rPr lang="ru-RU" sz="2000" b="1" dirty="0" smtClean="0">
              <a:solidFill>
                <a:srgbClr val="002060"/>
              </a:solidFill>
            </a:rPr>
            <a:t> поставщику услуг</a:t>
          </a:r>
          <a:endParaRPr lang="ru-RU" sz="2000" b="1" dirty="0">
            <a:solidFill>
              <a:srgbClr val="002060"/>
            </a:solidFill>
          </a:endParaRPr>
        </a:p>
      </dgm:t>
    </dgm:pt>
    <dgm:pt modelId="{85C58766-C71A-438B-B29B-DA4B24C257DD}" type="parTrans" cxnId="{AEA303DD-8FA8-4EDB-B267-B61A9248D4E6}">
      <dgm:prSet/>
      <dgm:spPr/>
      <dgm:t>
        <a:bodyPr/>
        <a:lstStyle/>
        <a:p>
          <a:endParaRPr lang="ru-RU"/>
        </a:p>
      </dgm:t>
    </dgm:pt>
    <dgm:pt modelId="{66F64455-C4C2-45D6-B7B5-D9D2041BE45B}" type="sibTrans" cxnId="{AEA303DD-8FA8-4EDB-B267-B61A9248D4E6}">
      <dgm:prSet/>
      <dgm:spPr/>
      <dgm:t>
        <a:bodyPr/>
        <a:lstStyle/>
        <a:p>
          <a:endParaRPr lang="ru-RU"/>
        </a:p>
      </dgm:t>
    </dgm:pt>
    <dgm:pt modelId="{B7978626-9C6E-4605-A92B-3A64B237A33F}" type="pres">
      <dgm:prSet presAssocID="{D9567B85-B979-49BA-AAA2-AE4658DEA1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EDF97-2ED5-4962-B4E4-299B4B0E6BDC}" type="pres">
      <dgm:prSet presAssocID="{29676433-49D8-4796-8707-9ADEEC16E9E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C6B32-A1E1-4DE5-88F6-556F0DFD2310}" type="pres">
      <dgm:prSet presAssocID="{1628ADF3-D3A7-451D-86E3-57F7B659ACCB}" presName="spacer" presStyleCnt="0"/>
      <dgm:spPr/>
    </dgm:pt>
    <dgm:pt modelId="{989DE0D1-E497-4625-B236-FFDE0F8E6A63}" type="pres">
      <dgm:prSet presAssocID="{F2603314-D451-48B6-8F5E-42833826EA3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44968-8F16-48E0-A3DD-360DF1B97024}" type="pres">
      <dgm:prSet presAssocID="{68AC6AF3-270E-491B-A055-1209B15F6E10}" presName="spacer" presStyleCnt="0"/>
      <dgm:spPr/>
    </dgm:pt>
    <dgm:pt modelId="{7B2AA3A3-9900-4F67-95DC-B22BFB268201}" type="pres">
      <dgm:prSet presAssocID="{416DAD2C-0BD1-4857-9219-F1BE3E0435A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730F8-6F37-45D4-9751-AB4C0D7727F0}" type="pres">
      <dgm:prSet presAssocID="{CDD94FA3-1E52-4C40-B170-551DF84EFB21}" presName="spacer" presStyleCnt="0"/>
      <dgm:spPr/>
    </dgm:pt>
    <dgm:pt modelId="{D103F1D3-E4AE-49BD-9ACC-73996B5ABEC4}" type="pres">
      <dgm:prSet presAssocID="{0AE1682C-DD6C-4727-912E-6D8691E1314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6A301-C72B-4F8B-8949-4328751E7CF5}" type="pres">
      <dgm:prSet presAssocID="{641CF85C-A9EF-49A7-8498-F3A9BC4EDC46}" presName="spacer" presStyleCnt="0"/>
      <dgm:spPr/>
    </dgm:pt>
    <dgm:pt modelId="{D1825BAE-54CE-49D4-B70F-86B5FEA25822}" type="pres">
      <dgm:prSet presAssocID="{AAA44B4B-2D94-4E51-8C85-44AB4EFF6BB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E9B73-6424-4981-AB62-63F044882F9D}" type="pres">
      <dgm:prSet presAssocID="{5F40197D-E24E-4D5E-99F4-8C76DE7FD2C5}" presName="spacer" presStyleCnt="0"/>
      <dgm:spPr/>
    </dgm:pt>
    <dgm:pt modelId="{B37A88BC-0864-47F2-8AC0-7C5FCA50CF49}" type="pres">
      <dgm:prSet presAssocID="{1D6FDEE6-AAD7-4176-BE97-0F98177743C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09842-2088-46B8-8020-FD76C85F2201}" type="pres">
      <dgm:prSet presAssocID="{6D77E3E4-84E2-491B-BE86-9DCF3A4C0832}" presName="spacer" presStyleCnt="0"/>
      <dgm:spPr/>
    </dgm:pt>
    <dgm:pt modelId="{7437C367-6E50-4E03-9A94-B35DB5DFE871}" type="pres">
      <dgm:prSet presAssocID="{3F5601F7-4E6A-4D04-928E-93FEA84501C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36D64-08C0-421A-A43F-C0D255CA77D4}" type="pres">
      <dgm:prSet presAssocID="{3791EDDC-04A8-4507-9314-324015510317}" presName="spacer" presStyleCnt="0"/>
      <dgm:spPr/>
    </dgm:pt>
    <dgm:pt modelId="{44E53691-C453-4829-BBAA-C19E4B606938}" type="pres">
      <dgm:prSet presAssocID="{7AC7CDAA-EE57-44B5-BABB-2A7BC210F91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8A3C5-F161-4863-AA6C-60615A797D48}" srcId="{D9567B85-B979-49BA-AAA2-AE4658DEA18B}" destId="{AAA44B4B-2D94-4E51-8C85-44AB4EFF6BBF}" srcOrd="4" destOrd="0" parTransId="{C640BCE0-E6E1-40EC-8DAB-AC7B8C9BFBFC}" sibTransId="{5F40197D-E24E-4D5E-99F4-8C76DE7FD2C5}"/>
    <dgm:cxn modelId="{31FBF0DF-034C-44EE-8EC0-3AE6841D2FA4}" srcId="{D9567B85-B979-49BA-AAA2-AE4658DEA18B}" destId="{1D6FDEE6-AAD7-4176-BE97-0F98177743C0}" srcOrd="5" destOrd="0" parTransId="{22D58B83-BF45-4590-BC15-3613F372B3B8}" sibTransId="{6D77E3E4-84E2-491B-BE86-9DCF3A4C0832}"/>
    <dgm:cxn modelId="{0DB5E96A-32E6-41D6-A686-D50C6AAA1BC2}" srcId="{D9567B85-B979-49BA-AAA2-AE4658DEA18B}" destId="{3F5601F7-4E6A-4D04-928E-93FEA84501C5}" srcOrd="6" destOrd="0" parTransId="{62FE03ED-A613-407D-96F3-860B8F6D8EE5}" sibTransId="{3791EDDC-04A8-4507-9314-324015510317}"/>
    <dgm:cxn modelId="{A98C6E22-73DA-47DB-B352-1611BD3A0AC8}" type="presOf" srcId="{F2603314-D451-48B6-8F5E-42833826EA35}" destId="{989DE0D1-E497-4625-B236-FFDE0F8E6A63}" srcOrd="0" destOrd="0" presId="urn:microsoft.com/office/officeart/2005/8/layout/vList2"/>
    <dgm:cxn modelId="{AEA303DD-8FA8-4EDB-B267-B61A9248D4E6}" srcId="{D9567B85-B979-49BA-AAA2-AE4658DEA18B}" destId="{7AC7CDAA-EE57-44B5-BABB-2A7BC210F914}" srcOrd="7" destOrd="0" parTransId="{85C58766-C71A-438B-B29B-DA4B24C257DD}" sibTransId="{66F64455-C4C2-45D6-B7B5-D9D2041BE45B}"/>
    <dgm:cxn modelId="{DBAB5EE8-99F8-4268-8924-6BEFFFC9F5A3}" type="presOf" srcId="{416DAD2C-0BD1-4857-9219-F1BE3E0435AE}" destId="{7B2AA3A3-9900-4F67-95DC-B22BFB268201}" srcOrd="0" destOrd="0" presId="urn:microsoft.com/office/officeart/2005/8/layout/vList2"/>
    <dgm:cxn modelId="{84488E0C-3AC4-46D0-AC87-23E5F2DCA258}" srcId="{D9567B85-B979-49BA-AAA2-AE4658DEA18B}" destId="{F2603314-D451-48B6-8F5E-42833826EA35}" srcOrd="1" destOrd="0" parTransId="{23B46277-FB38-4CF5-8A77-B8DECA6AF009}" sibTransId="{68AC6AF3-270E-491B-A055-1209B15F6E10}"/>
    <dgm:cxn modelId="{46A8171B-A131-4734-B2E1-E253888A2CE4}" type="presOf" srcId="{1D6FDEE6-AAD7-4176-BE97-0F98177743C0}" destId="{B37A88BC-0864-47F2-8AC0-7C5FCA50CF49}" srcOrd="0" destOrd="0" presId="urn:microsoft.com/office/officeart/2005/8/layout/vList2"/>
    <dgm:cxn modelId="{AD9C5B3D-8293-4007-88B6-96BB74A7A8AA}" type="presOf" srcId="{0AE1682C-DD6C-4727-912E-6D8691E13145}" destId="{D103F1D3-E4AE-49BD-9ACC-73996B5ABEC4}" srcOrd="0" destOrd="0" presId="urn:microsoft.com/office/officeart/2005/8/layout/vList2"/>
    <dgm:cxn modelId="{4AB6B00A-167B-460D-B995-5D10107706FE}" type="presOf" srcId="{29676433-49D8-4796-8707-9ADEEC16E9EB}" destId="{1AAEDF97-2ED5-4962-B4E4-299B4B0E6BDC}" srcOrd="0" destOrd="0" presId="urn:microsoft.com/office/officeart/2005/8/layout/vList2"/>
    <dgm:cxn modelId="{745FCE36-5EF1-4608-A74E-C307EA9A817F}" type="presOf" srcId="{7AC7CDAA-EE57-44B5-BABB-2A7BC210F914}" destId="{44E53691-C453-4829-BBAA-C19E4B606938}" srcOrd="0" destOrd="0" presId="urn:microsoft.com/office/officeart/2005/8/layout/vList2"/>
    <dgm:cxn modelId="{C6A9CE65-89AB-466B-BC99-4F7DDA1CC400}" srcId="{D9567B85-B979-49BA-AAA2-AE4658DEA18B}" destId="{0AE1682C-DD6C-4727-912E-6D8691E13145}" srcOrd="3" destOrd="0" parTransId="{F92B4BF2-28AD-46D5-AAC3-5FF6C321FDEE}" sibTransId="{641CF85C-A9EF-49A7-8498-F3A9BC4EDC46}"/>
    <dgm:cxn modelId="{026C696F-0BC4-4D5E-B12C-B35FF7221A66}" type="presOf" srcId="{AAA44B4B-2D94-4E51-8C85-44AB4EFF6BBF}" destId="{D1825BAE-54CE-49D4-B70F-86B5FEA25822}" srcOrd="0" destOrd="0" presId="urn:microsoft.com/office/officeart/2005/8/layout/vList2"/>
    <dgm:cxn modelId="{B5D51CC1-9EAB-4FC3-B624-5D2A0D1E17C3}" type="presOf" srcId="{D9567B85-B979-49BA-AAA2-AE4658DEA18B}" destId="{B7978626-9C6E-4605-A92B-3A64B237A33F}" srcOrd="0" destOrd="0" presId="urn:microsoft.com/office/officeart/2005/8/layout/vList2"/>
    <dgm:cxn modelId="{D63B4140-2523-4598-9762-35012B2AB63B}" srcId="{D9567B85-B979-49BA-AAA2-AE4658DEA18B}" destId="{29676433-49D8-4796-8707-9ADEEC16E9EB}" srcOrd="0" destOrd="0" parTransId="{9AF0C61C-C23C-49A6-86EF-F18FAA23DC73}" sibTransId="{1628ADF3-D3A7-451D-86E3-57F7B659ACCB}"/>
    <dgm:cxn modelId="{56A36B31-EB7A-43B2-8E50-8CF90197FE55}" type="presOf" srcId="{3F5601F7-4E6A-4D04-928E-93FEA84501C5}" destId="{7437C367-6E50-4E03-9A94-B35DB5DFE871}" srcOrd="0" destOrd="0" presId="urn:microsoft.com/office/officeart/2005/8/layout/vList2"/>
    <dgm:cxn modelId="{A9C942BB-0CCB-4B85-B4A9-D4A9AEB2151C}" srcId="{D9567B85-B979-49BA-AAA2-AE4658DEA18B}" destId="{416DAD2C-0BD1-4857-9219-F1BE3E0435AE}" srcOrd="2" destOrd="0" parTransId="{030FF276-EC94-4B33-99DE-8B4017092302}" sibTransId="{CDD94FA3-1E52-4C40-B170-551DF84EFB21}"/>
    <dgm:cxn modelId="{147CD8C3-F9BD-467F-8400-D0FB7856C66B}" type="presParOf" srcId="{B7978626-9C6E-4605-A92B-3A64B237A33F}" destId="{1AAEDF97-2ED5-4962-B4E4-299B4B0E6BDC}" srcOrd="0" destOrd="0" presId="urn:microsoft.com/office/officeart/2005/8/layout/vList2"/>
    <dgm:cxn modelId="{124502CF-5836-4F57-9E2F-801D90E013FE}" type="presParOf" srcId="{B7978626-9C6E-4605-A92B-3A64B237A33F}" destId="{847C6B32-A1E1-4DE5-88F6-556F0DFD2310}" srcOrd="1" destOrd="0" presId="urn:microsoft.com/office/officeart/2005/8/layout/vList2"/>
    <dgm:cxn modelId="{691863A2-0DFA-4B2A-B3A7-4B6F79B12B44}" type="presParOf" srcId="{B7978626-9C6E-4605-A92B-3A64B237A33F}" destId="{989DE0D1-E497-4625-B236-FFDE0F8E6A63}" srcOrd="2" destOrd="0" presId="urn:microsoft.com/office/officeart/2005/8/layout/vList2"/>
    <dgm:cxn modelId="{F92F73E1-B9AC-406A-9E34-4A19E76636B4}" type="presParOf" srcId="{B7978626-9C6E-4605-A92B-3A64B237A33F}" destId="{58B44968-8F16-48E0-A3DD-360DF1B97024}" srcOrd="3" destOrd="0" presId="urn:microsoft.com/office/officeart/2005/8/layout/vList2"/>
    <dgm:cxn modelId="{6B655734-D587-4051-88CD-CCA694C5C2A8}" type="presParOf" srcId="{B7978626-9C6E-4605-A92B-3A64B237A33F}" destId="{7B2AA3A3-9900-4F67-95DC-B22BFB268201}" srcOrd="4" destOrd="0" presId="urn:microsoft.com/office/officeart/2005/8/layout/vList2"/>
    <dgm:cxn modelId="{8E833E26-F6C8-4A65-9448-75A215E15F4E}" type="presParOf" srcId="{B7978626-9C6E-4605-A92B-3A64B237A33F}" destId="{386730F8-6F37-45D4-9751-AB4C0D7727F0}" srcOrd="5" destOrd="0" presId="urn:microsoft.com/office/officeart/2005/8/layout/vList2"/>
    <dgm:cxn modelId="{A5829903-6123-4637-A2FB-9591FB2317D4}" type="presParOf" srcId="{B7978626-9C6E-4605-A92B-3A64B237A33F}" destId="{D103F1D3-E4AE-49BD-9ACC-73996B5ABEC4}" srcOrd="6" destOrd="0" presId="urn:microsoft.com/office/officeart/2005/8/layout/vList2"/>
    <dgm:cxn modelId="{B2E0951B-B30F-4C7E-B138-E8601982B4C0}" type="presParOf" srcId="{B7978626-9C6E-4605-A92B-3A64B237A33F}" destId="{5E46A301-C72B-4F8B-8949-4328751E7CF5}" srcOrd="7" destOrd="0" presId="urn:microsoft.com/office/officeart/2005/8/layout/vList2"/>
    <dgm:cxn modelId="{6659080C-32B1-4454-A83F-57341915233F}" type="presParOf" srcId="{B7978626-9C6E-4605-A92B-3A64B237A33F}" destId="{D1825BAE-54CE-49D4-B70F-86B5FEA25822}" srcOrd="8" destOrd="0" presId="urn:microsoft.com/office/officeart/2005/8/layout/vList2"/>
    <dgm:cxn modelId="{A48B626C-48A1-4299-8444-C8C0835C5890}" type="presParOf" srcId="{B7978626-9C6E-4605-A92B-3A64B237A33F}" destId="{EE7E9B73-6424-4981-AB62-63F044882F9D}" srcOrd="9" destOrd="0" presId="urn:microsoft.com/office/officeart/2005/8/layout/vList2"/>
    <dgm:cxn modelId="{9A2E336D-F9B5-4D94-A141-088140950CA8}" type="presParOf" srcId="{B7978626-9C6E-4605-A92B-3A64B237A33F}" destId="{B37A88BC-0864-47F2-8AC0-7C5FCA50CF49}" srcOrd="10" destOrd="0" presId="urn:microsoft.com/office/officeart/2005/8/layout/vList2"/>
    <dgm:cxn modelId="{C94EB14C-9D9B-4F49-9817-33A27D193D09}" type="presParOf" srcId="{B7978626-9C6E-4605-A92B-3A64B237A33F}" destId="{04A09842-2088-46B8-8020-FD76C85F2201}" srcOrd="11" destOrd="0" presId="urn:microsoft.com/office/officeart/2005/8/layout/vList2"/>
    <dgm:cxn modelId="{7C71D2A2-DCD3-4966-82AD-18B6A7055789}" type="presParOf" srcId="{B7978626-9C6E-4605-A92B-3A64B237A33F}" destId="{7437C367-6E50-4E03-9A94-B35DB5DFE871}" srcOrd="12" destOrd="0" presId="urn:microsoft.com/office/officeart/2005/8/layout/vList2"/>
    <dgm:cxn modelId="{71AEBF6C-A6CD-47C6-8C60-106D0E08DB62}" type="presParOf" srcId="{B7978626-9C6E-4605-A92B-3A64B237A33F}" destId="{4B336D64-08C0-421A-A43F-C0D255CA77D4}" srcOrd="13" destOrd="0" presId="urn:microsoft.com/office/officeart/2005/8/layout/vList2"/>
    <dgm:cxn modelId="{90D9EB99-6934-4A39-9395-2198F153F769}" type="presParOf" srcId="{B7978626-9C6E-4605-A92B-3A64B237A33F}" destId="{44E53691-C453-4829-BBAA-C19E4B60693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3C170-B985-441F-8F0E-D2DB79B8FD5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25475-9434-434D-99B7-0BA01105FAD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МЗ</a:t>
          </a:r>
          <a:endParaRPr lang="ru-RU" dirty="0">
            <a:solidFill>
              <a:srgbClr val="C00000"/>
            </a:solidFill>
          </a:endParaRPr>
        </a:p>
      </dgm:t>
    </dgm:pt>
    <dgm:pt modelId="{6CC86B72-CCCE-463F-8678-86349BDC58F5}" type="parTrans" cxnId="{ED357CE7-91BA-42C8-805C-AA2DBE79DE21}">
      <dgm:prSet/>
      <dgm:spPr/>
      <dgm:t>
        <a:bodyPr/>
        <a:lstStyle/>
        <a:p>
          <a:endParaRPr lang="ru-RU"/>
        </a:p>
      </dgm:t>
    </dgm:pt>
    <dgm:pt modelId="{D076934A-DDB7-43F3-A576-565BECFE4427}" type="sibTrans" cxnId="{ED357CE7-91BA-42C8-805C-AA2DBE79DE21}">
      <dgm:prSet/>
      <dgm:spPr/>
      <dgm:t>
        <a:bodyPr/>
        <a:lstStyle/>
        <a:p>
          <a:endParaRPr lang="ru-RU"/>
        </a:p>
      </dgm:t>
    </dgm:pt>
    <dgm:pt modelId="{B3DBE4DB-F9DF-4308-BF2C-72F2E30317D0}">
      <dgm:prSet phldrT="[Текст]"/>
      <dgm:spPr/>
      <dgm:t>
        <a:bodyPr/>
        <a:lstStyle/>
        <a:p>
          <a:r>
            <a:rPr lang="ru-RU" dirty="0" smtClean="0"/>
            <a:t>Заработная плата</a:t>
          </a:r>
          <a:endParaRPr lang="ru-RU" dirty="0"/>
        </a:p>
      </dgm:t>
    </dgm:pt>
    <dgm:pt modelId="{6063680C-0272-40B0-92D4-AD21C5035368}" type="parTrans" cxnId="{36DC3526-0457-4597-B910-54ABCEBC5379}">
      <dgm:prSet/>
      <dgm:spPr/>
      <dgm:t>
        <a:bodyPr/>
        <a:lstStyle/>
        <a:p>
          <a:endParaRPr lang="ru-RU"/>
        </a:p>
      </dgm:t>
    </dgm:pt>
    <dgm:pt modelId="{CDF0BFD2-29A5-44B0-BA03-E3D1CB92E385}" type="sibTrans" cxnId="{36DC3526-0457-4597-B910-54ABCEBC5379}">
      <dgm:prSet/>
      <dgm:spPr/>
      <dgm:t>
        <a:bodyPr/>
        <a:lstStyle/>
        <a:p>
          <a:endParaRPr lang="ru-RU"/>
        </a:p>
      </dgm:t>
    </dgm:pt>
    <dgm:pt modelId="{BCA20064-D832-42F4-8F50-BECA0D521422}">
      <dgm:prSet phldrT="[Текст]"/>
      <dgm:spPr/>
      <dgm:t>
        <a:bodyPr/>
        <a:lstStyle/>
        <a:p>
          <a:r>
            <a:rPr lang="ru-RU" dirty="0" smtClean="0"/>
            <a:t>Коммунальные услуги</a:t>
          </a:r>
          <a:endParaRPr lang="ru-RU" dirty="0"/>
        </a:p>
      </dgm:t>
    </dgm:pt>
    <dgm:pt modelId="{00C9F626-FC5E-4C79-9B9F-B041F377DA79}" type="parTrans" cxnId="{DFD5E2A2-939E-48AC-88D7-C08F20C3BC39}">
      <dgm:prSet/>
      <dgm:spPr/>
      <dgm:t>
        <a:bodyPr/>
        <a:lstStyle/>
        <a:p>
          <a:endParaRPr lang="ru-RU"/>
        </a:p>
      </dgm:t>
    </dgm:pt>
    <dgm:pt modelId="{E43BEB17-A921-4E34-B123-DFEC205AC029}" type="sibTrans" cxnId="{DFD5E2A2-939E-48AC-88D7-C08F20C3BC39}">
      <dgm:prSet/>
      <dgm:spPr/>
      <dgm:t>
        <a:bodyPr/>
        <a:lstStyle/>
        <a:p>
          <a:endParaRPr lang="ru-RU"/>
        </a:p>
      </dgm:t>
    </dgm:pt>
    <dgm:pt modelId="{A012DC9D-FFBF-415B-A873-C99A8EA244D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ПФДО</a:t>
          </a:r>
          <a:endParaRPr lang="ru-RU" dirty="0">
            <a:solidFill>
              <a:srgbClr val="C00000"/>
            </a:solidFill>
          </a:endParaRPr>
        </a:p>
      </dgm:t>
    </dgm:pt>
    <dgm:pt modelId="{15E669B5-0283-4AE3-9640-630A19551671}" type="parTrans" cxnId="{E83B0802-D2C1-4EBD-A4A0-60DF87279A70}">
      <dgm:prSet/>
      <dgm:spPr/>
      <dgm:t>
        <a:bodyPr/>
        <a:lstStyle/>
        <a:p>
          <a:endParaRPr lang="ru-RU"/>
        </a:p>
      </dgm:t>
    </dgm:pt>
    <dgm:pt modelId="{42CE200E-D047-4FBE-AEBD-438F61FA2F7E}" type="sibTrans" cxnId="{E83B0802-D2C1-4EBD-A4A0-60DF87279A70}">
      <dgm:prSet/>
      <dgm:spPr/>
      <dgm:t>
        <a:bodyPr/>
        <a:lstStyle/>
        <a:p>
          <a:endParaRPr lang="ru-RU"/>
        </a:p>
      </dgm:t>
    </dgm:pt>
    <dgm:pt modelId="{462080AC-E0C6-43CB-B101-D124C19D3CF3}">
      <dgm:prSet phldrT="[Текст]"/>
      <dgm:spPr/>
      <dgm:t>
        <a:bodyPr/>
        <a:lstStyle/>
        <a:p>
          <a:r>
            <a:rPr lang="ru-RU" dirty="0" smtClean="0"/>
            <a:t>Заработная плата</a:t>
          </a:r>
          <a:endParaRPr lang="ru-RU" dirty="0"/>
        </a:p>
      </dgm:t>
    </dgm:pt>
    <dgm:pt modelId="{CA6FEBC7-73B9-474B-B8E0-D09D0D3E70A6}" type="parTrans" cxnId="{67C0FEB4-5D23-48F0-B037-712339FCA2D1}">
      <dgm:prSet/>
      <dgm:spPr/>
      <dgm:t>
        <a:bodyPr/>
        <a:lstStyle/>
        <a:p>
          <a:endParaRPr lang="ru-RU"/>
        </a:p>
      </dgm:t>
    </dgm:pt>
    <dgm:pt modelId="{AD204C45-02E2-465A-AE32-952C317D2374}" type="sibTrans" cxnId="{67C0FEB4-5D23-48F0-B037-712339FCA2D1}">
      <dgm:prSet/>
      <dgm:spPr/>
      <dgm:t>
        <a:bodyPr/>
        <a:lstStyle/>
        <a:p>
          <a:endParaRPr lang="ru-RU"/>
        </a:p>
      </dgm:t>
    </dgm:pt>
    <dgm:pt modelId="{AE4241B9-4572-49A8-8309-7DD1ACC68499}">
      <dgm:prSet phldrT="[Текст]"/>
      <dgm:spPr/>
      <dgm:t>
        <a:bodyPr/>
        <a:lstStyle/>
        <a:p>
          <a:r>
            <a:rPr lang="ru-RU" dirty="0" smtClean="0"/>
            <a:t>Коммунальные услуги</a:t>
          </a:r>
          <a:endParaRPr lang="ru-RU" dirty="0"/>
        </a:p>
      </dgm:t>
    </dgm:pt>
    <dgm:pt modelId="{B555B60C-EEBF-4495-82CA-D0422620F88E}" type="parTrans" cxnId="{463D9944-85EE-4C98-8B8A-5BA4EC1E78B2}">
      <dgm:prSet/>
      <dgm:spPr/>
      <dgm:t>
        <a:bodyPr/>
        <a:lstStyle/>
        <a:p>
          <a:endParaRPr lang="ru-RU"/>
        </a:p>
      </dgm:t>
    </dgm:pt>
    <dgm:pt modelId="{58EAF6DC-9EB9-44DD-9A08-39C31D7BCA7E}" type="sibTrans" cxnId="{463D9944-85EE-4C98-8B8A-5BA4EC1E78B2}">
      <dgm:prSet/>
      <dgm:spPr/>
      <dgm:t>
        <a:bodyPr/>
        <a:lstStyle/>
        <a:p>
          <a:endParaRPr lang="ru-RU"/>
        </a:p>
      </dgm:t>
    </dgm:pt>
    <dgm:pt modelId="{5A2F06D1-A057-435F-B0EF-0E25E18BC5B7}">
      <dgm:prSet phldrT="[Текст]"/>
      <dgm:spPr/>
      <dgm:t>
        <a:bodyPr/>
        <a:lstStyle/>
        <a:p>
          <a:r>
            <a:rPr lang="ru-RU" dirty="0" smtClean="0"/>
            <a:t>Регламентные работы</a:t>
          </a:r>
          <a:endParaRPr lang="ru-RU" dirty="0"/>
        </a:p>
      </dgm:t>
    </dgm:pt>
    <dgm:pt modelId="{E5F77E2E-31ED-4237-A8FC-1E6A6BEBB438}" type="parTrans" cxnId="{3715FA41-3AF3-4A96-8CB0-53A81D7CAF2F}">
      <dgm:prSet/>
      <dgm:spPr/>
      <dgm:t>
        <a:bodyPr/>
        <a:lstStyle/>
        <a:p>
          <a:endParaRPr lang="ru-RU"/>
        </a:p>
      </dgm:t>
    </dgm:pt>
    <dgm:pt modelId="{EC3C63AC-557D-43A1-89E8-7B995A936460}" type="sibTrans" cxnId="{3715FA41-3AF3-4A96-8CB0-53A81D7CAF2F}">
      <dgm:prSet/>
      <dgm:spPr/>
      <dgm:t>
        <a:bodyPr/>
        <a:lstStyle/>
        <a:p>
          <a:endParaRPr lang="ru-RU"/>
        </a:p>
      </dgm:t>
    </dgm:pt>
    <dgm:pt modelId="{7229BC1F-9823-4F46-8AFF-6C71AD24C21E}">
      <dgm:prSet phldrT="[Текст]"/>
      <dgm:spPr/>
      <dgm:t>
        <a:bodyPr/>
        <a:lstStyle/>
        <a:p>
          <a:r>
            <a:rPr lang="ru-RU" dirty="0" smtClean="0"/>
            <a:t>Регламентные работы</a:t>
          </a:r>
          <a:endParaRPr lang="ru-RU" dirty="0"/>
        </a:p>
      </dgm:t>
    </dgm:pt>
    <dgm:pt modelId="{E7D064FF-5F4D-4129-86E8-109DB2FCB0B0}" type="parTrans" cxnId="{27F74684-1388-4588-A097-AE281260CB72}">
      <dgm:prSet/>
      <dgm:spPr/>
      <dgm:t>
        <a:bodyPr/>
        <a:lstStyle/>
        <a:p>
          <a:endParaRPr lang="ru-RU"/>
        </a:p>
      </dgm:t>
    </dgm:pt>
    <dgm:pt modelId="{F9150FF4-0506-4D75-8743-99FCF44E6C85}" type="sibTrans" cxnId="{27F74684-1388-4588-A097-AE281260CB72}">
      <dgm:prSet/>
      <dgm:spPr/>
      <dgm:t>
        <a:bodyPr/>
        <a:lstStyle/>
        <a:p>
          <a:endParaRPr lang="ru-RU"/>
        </a:p>
      </dgm:t>
    </dgm:pt>
    <dgm:pt modelId="{E3BBB0D7-CAC2-4D50-89B1-C56FDA2442C1}">
      <dgm:prSet phldrT="[Текст]"/>
      <dgm:spPr/>
      <dgm:t>
        <a:bodyPr/>
        <a:lstStyle/>
        <a:p>
          <a:r>
            <a:rPr lang="ru-RU" dirty="0" smtClean="0"/>
            <a:t>Основные средства</a:t>
          </a:r>
          <a:endParaRPr lang="ru-RU" dirty="0"/>
        </a:p>
      </dgm:t>
    </dgm:pt>
    <dgm:pt modelId="{206980EF-3F58-462D-8865-98915DE1BC92}" type="parTrans" cxnId="{C61EF8AD-F373-4B70-BE02-A3D8CF34A135}">
      <dgm:prSet/>
      <dgm:spPr/>
      <dgm:t>
        <a:bodyPr/>
        <a:lstStyle/>
        <a:p>
          <a:endParaRPr lang="ru-RU"/>
        </a:p>
      </dgm:t>
    </dgm:pt>
    <dgm:pt modelId="{F989B548-6B93-433F-AC94-0F4C8C6F5C0C}" type="sibTrans" cxnId="{C61EF8AD-F373-4B70-BE02-A3D8CF34A135}">
      <dgm:prSet/>
      <dgm:spPr/>
      <dgm:t>
        <a:bodyPr/>
        <a:lstStyle/>
        <a:p>
          <a:endParaRPr lang="ru-RU"/>
        </a:p>
      </dgm:t>
    </dgm:pt>
    <dgm:pt modelId="{F0C3CB86-0715-42C9-BA8E-5815A2EC4DCB}">
      <dgm:prSet phldrT="[Текст]"/>
      <dgm:spPr/>
      <dgm:t>
        <a:bodyPr/>
        <a:lstStyle/>
        <a:p>
          <a:r>
            <a:rPr lang="ru-RU" dirty="0" smtClean="0"/>
            <a:t>Основные средства</a:t>
          </a:r>
          <a:endParaRPr lang="ru-RU" dirty="0"/>
        </a:p>
      </dgm:t>
    </dgm:pt>
    <dgm:pt modelId="{A0C126C3-86C5-4E1B-8B19-3870D53161DB}" type="parTrans" cxnId="{F83AD658-017A-4FCF-B83F-6537FD627961}">
      <dgm:prSet/>
      <dgm:spPr/>
      <dgm:t>
        <a:bodyPr/>
        <a:lstStyle/>
        <a:p>
          <a:endParaRPr lang="ru-RU"/>
        </a:p>
      </dgm:t>
    </dgm:pt>
    <dgm:pt modelId="{1160084E-3C68-4D3D-8F5C-CEF3695B096C}" type="sibTrans" cxnId="{F83AD658-017A-4FCF-B83F-6537FD627961}">
      <dgm:prSet/>
      <dgm:spPr/>
      <dgm:t>
        <a:bodyPr/>
        <a:lstStyle/>
        <a:p>
          <a:endParaRPr lang="ru-RU"/>
        </a:p>
      </dgm:t>
    </dgm:pt>
    <dgm:pt modelId="{24362D99-BD78-488A-A7B3-69513750A46A}">
      <dgm:prSet phldrT="[Текст]"/>
      <dgm:spPr/>
      <dgm:t>
        <a:bodyPr/>
        <a:lstStyle/>
        <a:p>
          <a:r>
            <a:rPr lang="ru-RU" dirty="0" smtClean="0"/>
            <a:t>Расходный материал</a:t>
          </a:r>
          <a:endParaRPr lang="ru-RU" dirty="0"/>
        </a:p>
      </dgm:t>
    </dgm:pt>
    <dgm:pt modelId="{8F242FEF-C4EF-4431-ADC2-A56884BE2AD8}" type="parTrans" cxnId="{6D97A01F-96BB-4A3D-BC1E-B76B1D79F921}">
      <dgm:prSet/>
      <dgm:spPr/>
      <dgm:t>
        <a:bodyPr/>
        <a:lstStyle/>
        <a:p>
          <a:endParaRPr lang="ru-RU"/>
        </a:p>
      </dgm:t>
    </dgm:pt>
    <dgm:pt modelId="{3495D7AE-BF39-4BE0-AEEE-48AA03CCF4EE}" type="sibTrans" cxnId="{6D97A01F-96BB-4A3D-BC1E-B76B1D79F921}">
      <dgm:prSet/>
      <dgm:spPr/>
      <dgm:t>
        <a:bodyPr/>
        <a:lstStyle/>
        <a:p>
          <a:endParaRPr lang="ru-RU"/>
        </a:p>
      </dgm:t>
    </dgm:pt>
    <dgm:pt modelId="{1A8CBEA0-006E-472B-86C7-02E2D9586050}">
      <dgm:prSet phldrT="[Текст]"/>
      <dgm:spPr/>
      <dgm:t>
        <a:bodyPr/>
        <a:lstStyle/>
        <a:p>
          <a:r>
            <a:rPr lang="ru-RU" dirty="0" smtClean="0"/>
            <a:t>Программное обеспечение</a:t>
          </a:r>
          <a:endParaRPr lang="ru-RU" dirty="0"/>
        </a:p>
      </dgm:t>
    </dgm:pt>
    <dgm:pt modelId="{7157CA85-666F-48BA-8D8A-4B4AA51A1D06}" type="parTrans" cxnId="{8A76971E-979B-425C-AAF7-42258E351A5B}">
      <dgm:prSet/>
      <dgm:spPr/>
      <dgm:t>
        <a:bodyPr/>
        <a:lstStyle/>
        <a:p>
          <a:endParaRPr lang="ru-RU"/>
        </a:p>
      </dgm:t>
    </dgm:pt>
    <dgm:pt modelId="{3D6C04BE-76C1-4D54-8CB5-A3EA68556F54}" type="sibTrans" cxnId="{8A76971E-979B-425C-AAF7-42258E351A5B}">
      <dgm:prSet/>
      <dgm:spPr/>
      <dgm:t>
        <a:bodyPr/>
        <a:lstStyle/>
        <a:p>
          <a:endParaRPr lang="ru-RU"/>
        </a:p>
      </dgm:t>
    </dgm:pt>
    <dgm:pt modelId="{EB704B8E-1700-46A3-98C3-E7DAE481A0A0}">
      <dgm:prSet phldrT="[Текст]"/>
      <dgm:spPr/>
      <dgm:t>
        <a:bodyPr/>
        <a:lstStyle/>
        <a:p>
          <a:r>
            <a:rPr lang="ru-RU" smtClean="0"/>
            <a:t>Расходный материал</a:t>
          </a:r>
          <a:endParaRPr lang="ru-RU" dirty="0"/>
        </a:p>
      </dgm:t>
    </dgm:pt>
    <dgm:pt modelId="{3C14874A-02CA-4A30-98A9-022CF6092A7F}" type="parTrans" cxnId="{33B66D4D-9A9D-4FBC-A134-B7D5653069D6}">
      <dgm:prSet/>
      <dgm:spPr/>
      <dgm:t>
        <a:bodyPr/>
        <a:lstStyle/>
        <a:p>
          <a:endParaRPr lang="ru-RU"/>
        </a:p>
      </dgm:t>
    </dgm:pt>
    <dgm:pt modelId="{D908ED9D-BC03-41EE-A2D9-9FF29CFC445D}" type="sibTrans" cxnId="{33B66D4D-9A9D-4FBC-A134-B7D5653069D6}">
      <dgm:prSet/>
      <dgm:spPr/>
      <dgm:t>
        <a:bodyPr/>
        <a:lstStyle/>
        <a:p>
          <a:endParaRPr lang="ru-RU"/>
        </a:p>
      </dgm:t>
    </dgm:pt>
    <dgm:pt modelId="{0A7F50B8-3892-47A6-A334-1FCD30586CE6}">
      <dgm:prSet phldrT="[Текст]"/>
      <dgm:spPr/>
      <dgm:t>
        <a:bodyPr/>
        <a:lstStyle/>
        <a:p>
          <a:r>
            <a:rPr lang="ru-RU" dirty="0" smtClean="0"/>
            <a:t>Программное обеспечение</a:t>
          </a:r>
          <a:endParaRPr lang="ru-RU" dirty="0"/>
        </a:p>
      </dgm:t>
    </dgm:pt>
    <dgm:pt modelId="{9C0E7E56-E875-43D0-BCD3-3E82D109E6F8}" type="parTrans" cxnId="{021B4A56-C734-422B-8484-7B313768B85D}">
      <dgm:prSet/>
      <dgm:spPr/>
      <dgm:t>
        <a:bodyPr/>
        <a:lstStyle/>
        <a:p>
          <a:endParaRPr lang="ru-RU"/>
        </a:p>
      </dgm:t>
    </dgm:pt>
    <dgm:pt modelId="{EE54855B-A004-4286-AC80-F9A30607FB84}" type="sibTrans" cxnId="{021B4A56-C734-422B-8484-7B313768B85D}">
      <dgm:prSet/>
      <dgm:spPr/>
      <dgm:t>
        <a:bodyPr/>
        <a:lstStyle/>
        <a:p>
          <a:endParaRPr lang="ru-RU"/>
        </a:p>
      </dgm:t>
    </dgm:pt>
    <dgm:pt modelId="{581C82EC-C7E7-4816-BF10-25A2BCCAAE62}">
      <dgm:prSet phldrT="[Текст]"/>
      <dgm:spPr/>
      <dgm:t>
        <a:bodyPr/>
        <a:lstStyle/>
        <a:p>
          <a:r>
            <a:rPr lang="ru-RU" dirty="0" smtClean="0"/>
            <a:t>Обучение, медосмотры, …</a:t>
          </a:r>
          <a:endParaRPr lang="ru-RU" dirty="0"/>
        </a:p>
      </dgm:t>
    </dgm:pt>
    <dgm:pt modelId="{3722FE3A-1665-417C-B78F-625890072889}" type="parTrans" cxnId="{7532B073-685B-4344-A19A-75E94D29E326}">
      <dgm:prSet/>
      <dgm:spPr/>
      <dgm:t>
        <a:bodyPr/>
        <a:lstStyle/>
        <a:p>
          <a:endParaRPr lang="ru-RU"/>
        </a:p>
      </dgm:t>
    </dgm:pt>
    <dgm:pt modelId="{0F50951A-69E5-4B1A-8AA1-A21DCFCE6A21}" type="sibTrans" cxnId="{7532B073-685B-4344-A19A-75E94D29E326}">
      <dgm:prSet/>
      <dgm:spPr/>
      <dgm:t>
        <a:bodyPr/>
        <a:lstStyle/>
        <a:p>
          <a:endParaRPr lang="ru-RU"/>
        </a:p>
      </dgm:t>
    </dgm:pt>
    <dgm:pt modelId="{7A7B5440-D278-4B09-86FC-F3E63CF3B735}">
      <dgm:prSet phldrT="[Текст]"/>
      <dgm:spPr/>
      <dgm:t>
        <a:bodyPr/>
        <a:lstStyle/>
        <a:p>
          <a:r>
            <a:rPr lang="ru-RU" dirty="0" smtClean="0"/>
            <a:t>Обучение, медосмотры, …</a:t>
          </a:r>
          <a:endParaRPr lang="ru-RU" dirty="0"/>
        </a:p>
      </dgm:t>
    </dgm:pt>
    <dgm:pt modelId="{F777B3E0-26EA-4B89-AABB-4587481A57DC}" type="parTrans" cxnId="{E0B7A225-7CD6-4FE8-9726-E60542C55243}">
      <dgm:prSet/>
      <dgm:spPr/>
      <dgm:t>
        <a:bodyPr/>
        <a:lstStyle/>
        <a:p>
          <a:endParaRPr lang="ru-RU"/>
        </a:p>
      </dgm:t>
    </dgm:pt>
    <dgm:pt modelId="{70C9E3B3-4CF8-4800-99A5-FC5E24D120FB}" type="sibTrans" cxnId="{E0B7A225-7CD6-4FE8-9726-E60542C55243}">
      <dgm:prSet/>
      <dgm:spPr/>
      <dgm:t>
        <a:bodyPr/>
        <a:lstStyle/>
        <a:p>
          <a:endParaRPr lang="ru-RU"/>
        </a:p>
      </dgm:t>
    </dgm:pt>
    <dgm:pt modelId="{4155D746-EB64-4CDB-BD80-CCF745031082}" type="pres">
      <dgm:prSet presAssocID="{75A3C170-B985-441F-8F0E-D2DB79B8FD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77911-004A-46DA-BA87-08B27F1CAF23}" type="pres">
      <dgm:prSet presAssocID="{2FB25475-9434-434D-99B7-0BA01105FADC}" presName="compNode" presStyleCnt="0"/>
      <dgm:spPr/>
    </dgm:pt>
    <dgm:pt modelId="{673A5B1A-7CE2-4EC0-A388-B1FF4B0EB3EF}" type="pres">
      <dgm:prSet presAssocID="{2FB25475-9434-434D-99B7-0BA01105FADC}" presName="aNode" presStyleLbl="bgShp" presStyleIdx="0" presStyleCnt="2"/>
      <dgm:spPr/>
      <dgm:t>
        <a:bodyPr/>
        <a:lstStyle/>
        <a:p>
          <a:endParaRPr lang="ru-RU"/>
        </a:p>
      </dgm:t>
    </dgm:pt>
    <dgm:pt modelId="{D3E94C0E-D9BD-4947-9F74-7AE2AD8D540A}" type="pres">
      <dgm:prSet presAssocID="{2FB25475-9434-434D-99B7-0BA01105FADC}" presName="textNode" presStyleLbl="bgShp" presStyleIdx="0" presStyleCnt="2"/>
      <dgm:spPr/>
      <dgm:t>
        <a:bodyPr/>
        <a:lstStyle/>
        <a:p>
          <a:endParaRPr lang="ru-RU"/>
        </a:p>
      </dgm:t>
    </dgm:pt>
    <dgm:pt modelId="{D5E5C218-27FC-47AD-9F84-4A56204769D7}" type="pres">
      <dgm:prSet presAssocID="{2FB25475-9434-434D-99B7-0BA01105FADC}" presName="compChildNode" presStyleCnt="0"/>
      <dgm:spPr/>
    </dgm:pt>
    <dgm:pt modelId="{648D6E72-CE98-4B2F-A792-39FA6E745AE3}" type="pres">
      <dgm:prSet presAssocID="{2FB25475-9434-434D-99B7-0BA01105FADC}" presName="theInnerList" presStyleCnt="0"/>
      <dgm:spPr/>
    </dgm:pt>
    <dgm:pt modelId="{08461818-55F9-4A0F-B291-D602E1723E1C}" type="pres">
      <dgm:prSet presAssocID="{B3DBE4DB-F9DF-4308-BF2C-72F2E30317D0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9B5E5-D1AE-48FD-9A96-4A0F2F81CE14}" type="pres">
      <dgm:prSet presAssocID="{B3DBE4DB-F9DF-4308-BF2C-72F2E30317D0}" presName="aSpace2" presStyleCnt="0"/>
      <dgm:spPr/>
    </dgm:pt>
    <dgm:pt modelId="{A2623538-B5A9-450A-AC5A-352B7ED69DF8}" type="pres">
      <dgm:prSet presAssocID="{BCA20064-D832-42F4-8F50-BECA0D521422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53CE8-C4A5-441D-9611-DC4D2BAED3FF}" type="pres">
      <dgm:prSet presAssocID="{BCA20064-D832-42F4-8F50-BECA0D521422}" presName="aSpace2" presStyleCnt="0"/>
      <dgm:spPr/>
    </dgm:pt>
    <dgm:pt modelId="{19890CD7-8EB8-4892-B29C-2363473BAC7C}" type="pres">
      <dgm:prSet presAssocID="{5A2F06D1-A057-435F-B0EF-0E25E18BC5B7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45199-263E-4908-9B64-CD12B9EE34BE}" type="pres">
      <dgm:prSet presAssocID="{5A2F06D1-A057-435F-B0EF-0E25E18BC5B7}" presName="aSpace2" presStyleCnt="0"/>
      <dgm:spPr/>
    </dgm:pt>
    <dgm:pt modelId="{609D9C0B-D8D0-4DD7-AB41-FB53102B739B}" type="pres">
      <dgm:prSet presAssocID="{E3BBB0D7-CAC2-4D50-89B1-C56FDA2442C1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F9489-DD1A-4ECB-9321-3D3D5F7980F2}" type="pres">
      <dgm:prSet presAssocID="{E3BBB0D7-CAC2-4D50-89B1-C56FDA2442C1}" presName="aSpace2" presStyleCnt="0"/>
      <dgm:spPr/>
    </dgm:pt>
    <dgm:pt modelId="{AABA6D2E-8629-4169-A7FA-4CAC9596551D}" type="pres">
      <dgm:prSet presAssocID="{24362D99-BD78-488A-A7B3-69513750A46A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A05EE-295E-4502-8279-D5ACD9418350}" type="pres">
      <dgm:prSet presAssocID="{24362D99-BD78-488A-A7B3-69513750A46A}" presName="aSpace2" presStyleCnt="0"/>
      <dgm:spPr/>
    </dgm:pt>
    <dgm:pt modelId="{5810CBF0-8FD3-46BC-8927-E8586FFA7F3A}" type="pres">
      <dgm:prSet presAssocID="{1A8CBEA0-006E-472B-86C7-02E2D9586050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4E464-F177-4FD5-AE95-7733A629E488}" type="pres">
      <dgm:prSet presAssocID="{1A8CBEA0-006E-472B-86C7-02E2D9586050}" presName="aSpace2" presStyleCnt="0"/>
      <dgm:spPr/>
    </dgm:pt>
    <dgm:pt modelId="{4AF1707B-9C45-434B-A8CF-4F4E0BDD62C8}" type="pres">
      <dgm:prSet presAssocID="{581C82EC-C7E7-4816-BF10-25A2BCCAAE62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5E1B0-3E01-4FD5-BAF3-5955F4CB493E}" type="pres">
      <dgm:prSet presAssocID="{2FB25475-9434-434D-99B7-0BA01105FADC}" presName="aSpace" presStyleCnt="0"/>
      <dgm:spPr/>
    </dgm:pt>
    <dgm:pt modelId="{CF0B4579-54EE-4356-B22A-F20D95E87672}" type="pres">
      <dgm:prSet presAssocID="{A012DC9D-FFBF-415B-A873-C99A8EA244D9}" presName="compNode" presStyleCnt="0"/>
      <dgm:spPr/>
    </dgm:pt>
    <dgm:pt modelId="{1222E032-68EE-459C-A416-C8D6E545FA68}" type="pres">
      <dgm:prSet presAssocID="{A012DC9D-FFBF-415B-A873-C99A8EA244D9}" presName="aNode" presStyleLbl="bgShp" presStyleIdx="1" presStyleCnt="2"/>
      <dgm:spPr/>
      <dgm:t>
        <a:bodyPr/>
        <a:lstStyle/>
        <a:p>
          <a:endParaRPr lang="ru-RU"/>
        </a:p>
      </dgm:t>
    </dgm:pt>
    <dgm:pt modelId="{62012409-7650-4C90-B079-F8BF794569C2}" type="pres">
      <dgm:prSet presAssocID="{A012DC9D-FFBF-415B-A873-C99A8EA244D9}" presName="textNode" presStyleLbl="bgShp" presStyleIdx="1" presStyleCnt="2"/>
      <dgm:spPr/>
      <dgm:t>
        <a:bodyPr/>
        <a:lstStyle/>
        <a:p>
          <a:endParaRPr lang="ru-RU"/>
        </a:p>
      </dgm:t>
    </dgm:pt>
    <dgm:pt modelId="{B53EF6E8-E339-4C0A-9970-4D5E6588A5CB}" type="pres">
      <dgm:prSet presAssocID="{A012DC9D-FFBF-415B-A873-C99A8EA244D9}" presName="compChildNode" presStyleCnt="0"/>
      <dgm:spPr/>
    </dgm:pt>
    <dgm:pt modelId="{8981861C-C43F-49F7-9933-5708A7F2B658}" type="pres">
      <dgm:prSet presAssocID="{A012DC9D-FFBF-415B-A873-C99A8EA244D9}" presName="theInnerList" presStyleCnt="0"/>
      <dgm:spPr/>
    </dgm:pt>
    <dgm:pt modelId="{55B1533E-F9B9-48D2-97C7-69E16DB281D8}" type="pres">
      <dgm:prSet presAssocID="{462080AC-E0C6-43CB-B101-D124C19D3CF3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9054D-D169-4941-AFD8-97FE4CEDA41F}" type="pres">
      <dgm:prSet presAssocID="{462080AC-E0C6-43CB-B101-D124C19D3CF3}" presName="aSpace2" presStyleCnt="0"/>
      <dgm:spPr/>
    </dgm:pt>
    <dgm:pt modelId="{39FFAD42-CDE1-424D-8865-45567180F08A}" type="pres">
      <dgm:prSet presAssocID="{AE4241B9-4572-49A8-8309-7DD1ACC68499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AA20-5524-43EA-9368-D428325B237A}" type="pres">
      <dgm:prSet presAssocID="{AE4241B9-4572-49A8-8309-7DD1ACC68499}" presName="aSpace2" presStyleCnt="0"/>
      <dgm:spPr/>
    </dgm:pt>
    <dgm:pt modelId="{2A0BE02C-2161-4F51-9EC0-7E6EFF693E08}" type="pres">
      <dgm:prSet presAssocID="{7229BC1F-9823-4F46-8AFF-6C71AD24C21E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C77AF-30F9-46F6-B06B-D746994C31D7}" type="pres">
      <dgm:prSet presAssocID="{7229BC1F-9823-4F46-8AFF-6C71AD24C21E}" presName="aSpace2" presStyleCnt="0"/>
      <dgm:spPr/>
    </dgm:pt>
    <dgm:pt modelId="{0BA8F7B6-D46D-466E-841A-19AD769103D2}" type="pres">
      <dgm:prSet presAssocID="{F0C3CB86-0715-42C9-BA8E-5815A2EC4DCB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D0335-546E-421B-8A42-8219EB472CA7}" type="pres">
      <dgm:prSet presAssocID="{F0C3CB86-0715-42C9-BA8E-5815A2EC4DCB}" presName="aSpace2" presStyleCnt="0"/>
      <dgm:spPr/>
    </dgm:pt>
    <dgm:pt modelId="{773F225E-557A-4331-BBB3-64A293F38C0E}" type="pres">
      <dgm:prSet presAssocID="{EB704B8E-1700-46A3-98C3-E7DAE481A0A0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D6797-A8A7-4FE4-B5B9-C83AFA67B17E}" type="pres">
      <dgm:prSet presAssocID="{EB704B8E-1700-46A3-98C3-E7DAE481A0A0}" presName="aSpace2" presStyleCnt="0"/>
      <dgm:spPr/>
    </dgm:pt>
    <dgm:pt modelId="{D8B0E2E2-7FDB-4A88-BC4E-614FE4F29B9C}" type="pres">
      <dgm:prSet presAssocID="{0A7F50B8-3892-47A6-A334-1FCD30586CE6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AFDDD-4821-470C-8142-A06FCB359C35}" type="pres">
      <dgm:prSet presAssocID="{0A7F50B8-3892-47A6-A334-1FCD30586CE6}" presName="aSpace2" presStyleCnt="0"/>
      <dgm:spPr/>
    </dgm:pt>
    <dgm:pt modelId="{191EB82F-D39A-4AC9-A27D-F6392FE29C63}" type="pres">
      <dgm:prSet presAssocID="{7A7B5440-D278-4B09-86FC-F3E63CF3B735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31DC0-F2FC-4E2D-A809-1D0C59C6907E}" type="presOf" srcId="{7A7B5440-D278-4B09-86FC-F3E63CF3B735}" destId="{191EB82F-D39A-4AC9-A27D-F6392FE29C63}" srcOrd="0" destOrd="0" presId="urn:microsoft.com/office/officeart/2005/8/layout/lProcess2"/>
    <dgm:cxn modelId="{1F118DB9-4C8E-4A07-8AE0-9410D9CC7319}" type="presOf" srcId="{A012DC9D-FFBF-415B-A873-C99A8EA244D9}" destId="{62012409-7650-4C90-B079-F8BF794569C2}" srcOrd="1" destOrd="0" presId="urn:microsoft.com/office/officeart/2005/8/layout/lProcess2"/>
    <dgm:cxn modelId="{36DC3526-0457-4597-B910-54ABCEBC5379}" srcId="{2FB25475-9434-434D-99B7-0BA01105FADC}" destId="{B3DBE4DB-F9DF-4308-BF2C-72F2E30317D0}" srcOrd="0" destOrd="0" parTransId="{6063680C-0272-40B0-92D4-AD21C5035368}" sibTransId="{CDF0BFD2-29A5-44B0-BA03-E3D1CB92E385}"/>
    <dgm:cxn modelId="{9FB241EC-A9BE-4C70-B445-5C4E9B2B704B}" type="presOf" srcId="{2FB25475-9434-434D-99B7-0BA01105FADC}" destId="{673A5B1A-7CE2-4EC0-A388-B1FF4B0EB3EF}" srcOrd="0" destOrd="0" presId="urn:microsoft.com/office/officeart/2005/8/layout/lProcess2"/>
    <dgm:cxn modelId="{815ACFB5-8CE6-4D45-BF85-359FB16A1C87}" type="presOf" srcId="{75A3C170-B985-441F-8F0E-D2DB79B8FD5C}" destId="{4155D746-EB64-4CDB-BD80-CCF745031082}" srcOrd="0" destOrd="0" presId="urn:microsoft.com/office/officeart/2005/8/layout/lProcess2"/>
    <dgm:cxn modelId="{3715FA41-3AF3-4A96-8CB0-53A81D7CAF2F}" srcId="{2FB25475-9434-434D-99B7-0BA01105FADC}" destId="{5A2F06D1-A057-435F-B0EF-0E25E18BC5B7}" srcOrd="2" destOrd="0" parTransId="{E5F77E2E-31ED-4237-A8FC-1E6A6BEBB438}" sibTransId="{EC3C63AC-557D-43A1-89E8-7B995A936460}"/>
    <dgm:cxn modelId="{ED357CE7-91BA-42C8-805C-AA2DBE79DE21}" srcId="{75A3C170-B985-441F-8F0E-D2DB79B8FD5C}" destId="{2FB25475-9434-434D-99B7-0BA01105FADC}" srcOrd="0" destOrd="0" parTransId="{6CC86B72-CCCE-463F-8678-86349BDC58F5}" sibTransId="{D076934A-DDB7-43F3-A576-565BECFE4427}"/>
    <dgm:cxn modelId="{4DBD2F3F-1001-4315-9417-D6D7A75C0E00}" type="presOf" srcId="{24362D99-BD78-488A-A7B3-69513750A46A}" destId="{AABA6D2E-8629-4169-A7FA-4CAC9596551D}" srcOrd="0" destOrd="0" presId="urn:microsoft.com/office/officeart/2005/8/layout/lProcess2"/>
    <dgm:cxn modelId="{D624058B-2983-489D-A807-5570B93B6812}" type="presOf" srcId="{AE4241B9-4572-49A8-8309-7DD1ACC68499}" destId="{39FFAD42-CDE1-424D-8865-45567180F08A}" srcOrd="0" destOrd="0" presId="urn:microsoft.com/office/officeart/2005/8/layout/lProcess2"/>
    <dgm:cxn modelId="{DFD5E2A2-939E-48AC-88D7-C08F20C3BC39}" srcId="{2FB25475-9434-434D-99B7-0BA01105FADC}" destId="{BCA20064-D832-42F4-8F50-BECA0D521422}" srcOrd="1" destOrd="0" parTransId="{00C9F626-FC5E-4C79-9B9F-B041F377DA79}" sibTransId="{E43BEB17-A921-4E34-B123-DFEC205AC029}"/>
    <dgm:cxn modelId="{E0B7A225-7CD6-4FE8-9726-E60542C55243}" srcId="{A012DC9D-FFBF-415B-A873-C99A8EA244D9}" destId="{7A7B5440-D278-4B09-86FC-F3E63CF3B735}" srcOrd="6" destOrd="0" parTransId="{F777B3E0-26EA-4B89-AABB-4587481A57DC}" sibTransId="{70C9E3B3-4CF8-4800-99A5-FC5E24D120FB}"/>
    <dgm:cxn modelId="{6F7CE345-1D07-45FF-A694-FB7EF50C562C}" type="presOf" srcId="{5A2F06D1-A057-435F-B0EF-0E25E18BC5B7}" destId="{19890CD7-8EB8-4892-B29C-2363473BAC7C}" srcOrd="0" destOrd="0" presId="urn:microsoft.com/office/officeart/2005/8/layout/lProcess2"/>
    <dgm:cxn modelId="{463D9944-85EE-4C98-8B8A-5BA4EC1E78B2}" srcId="{A012DC9D-FFBF-415B-A873-C99A8EA244D9}" destId="{AE4241B9-4572-49A8-8309-7DD1ACC68499}" srcOrd="1" destOrd="0" parTransId="{B555B60C-EEBF-4495-82CA-D0422620F88E}" sibTransId="{58EAF6DC-9EB9-44DD-9A08-39C31D7BCA7E}"/>
    <dgm:cxn modelId="{33B66D4D-9A9D-4FBC-A134-B7D5653069D6}" srcId="{A012DC9D-FFBF-415B-A873-C99A8EA244D9}" destId="{EB704B8E-1700-46A3-98C3-E7DAE481A0A0}" srcOrd="4" destOrd="0" parTransId="{3C14874A-02CA-4A30-98A9-022CF6092A7F}" sibTransId="{D908ED9D-BC03-41EE-A2D9-9FF29CFC445D}"/>
    <dgm:cxn modelId="{47D37BD8-70BB-4840-9468-A6BAA66F51E2}" type="presOf" srcId="{0A7F50B8-3892-47A6-A334-1FCD30586CE6}" destId="{D8B0E2E2-7FDB-4A88-BC4E-614FE4F29B9C}" srcOrd="0" destOrd="0" presId="urn:microsoft.com/office/officeart/2005/8/layout/lProcess2"/>
    <dgm:cxn modelId="{D1FC915F-3CD1-4EF3-BA2A-B07435DF431F}" type="presOf" srcId="{BCA20064-D832-42F4-8F50-BECA0D521422}" destId="{A2623538-B5A9-450A-AC5A-352B7ED69DF8}" srcOrd="0" destOrd="0" presId="urn:microsoft.com/office/officeart/2005/8/layout/lProcess2"/>
    <dgm:cxn modelId="{3DE02582-1426-4359-B487-CA6CF1BC0CEE}" type="presOf" srcId="{B3DBE4DB-F9DF-4308-BF2C-72F2E30317D0}" destId="{08461818-55F9-4A0F-B291-D602E1723E1C}" srcOrd="0" destOrd="0" presId="urn:microsoft.com/office/officeart/2005/8/layout/lProcess2"/>
    <dgm:cxn modelId="{27F74684-1388-4588-A097-AE281260CB72}" srcId="{A012DC9D-FFBF-415B-A873-C99A8EA244D9}" destId="{7229BC1F-9823-4F46-8AFF-6C71AD24C21E}" srcOrd="2" destOrd="0" parTransId="{E7D064FF-5F4D-4129-86E8-109DB2FCB0B0}" sibTransId="{F9150FF4-0506-4D75-8743-99FCF44E6C85}"/>
    <dgm:cxn modelId="{A66CE2FA-358E-4D19-85DF-F0B33D07CE17}" type="presOf" srcId="{EB704B8E-1700-46A3-98C3-E7DAE481A0A0}" destId="{773F225E-557A-4331-BBB3-64A293F38C0E}" srcOrd="0" destOrd="0" presId="urn:microsoft.com/office/officeart/2005/8/layout/lProcess2"/>
    <dgm:cxn modelId="{F36C14F1-B8C6-481B-A72C-6819B720F0DE}" type="presOf" srcId="{462080AC-E0C6-43CB-B101-D124C19D3CF3}" destId="{55B1533E-F9B9-48D2-97C7-69E16DB281D8}" srcOrd="0" destOrd="0" presId="urn:microsoft.com/office/officeart/2005/8/layout/lProcess2"/>
    <dgm:cxn modelId="{8A76971E-979B-425C-AAF7-42258E351A5B}" srcId="{2FB25475-9434-434D-99B7-0BA01105FADC}" destId="{1A8CBEA0-006E-472B-86C7-02E2D9586050}" srcOrd="5" destOrd="0" parTransId="{7157CA85-666F-48BA-8D8A-4B4AA51A1D06}" sibTransId="{3D6C04BE-76C1-4D54-8CB5-A3EA68556F54}"/>
    <dgm:cxn modelId="{67C0FEB4-5D23-48F0-B037-712339FCA2D1}" srcId="{A012DC9D-FFBF-415B-A873-C99A8EA244D9}" destId="{462080AC-E0C6-43CB-B101-D124C19D3CF3}" srcOrd="0" destOrd="0" parTransId="{CA6FEBC7-73B9-474B-B8E0-D09D0D3E70A6}" sibTransId="{AD204C45-02E2-465A-AE32-952C317D2374}"/>
    <dgm:cxn modelId="{75E0B660-43F9-458F-8AE3-015AA1A2D178}" type="presOf" srcId="{7229BC1F-9823-4F46-8AFF-6C71AD24C21E}" destId="{2A0BE02C-2161-4F51-9EC0-7E6EFF693E08}" srcOrd="0" destOrd="0" presId="urn:microsoft.com/office/officeart/2005/8/layout/lProcess2"/>
    <dgm:cxn modelId="{7DEC73CF-8437-4BAD-B050-CA983EB6E8E2}" type="presOf" srcId="{A012DC9D-FFBF-415B-A873-C99A8EA244D9}" destId="{1222E032-68EE-459C-A416-C8D6E545FA68}" srcOrd="0" destOrd="0" presId="urn:microsoft.com/office/officeart/2005/8/layout/lProcess2"/>
    <dgm:cxn modelId="{C61EF8AD-F373-4B70-BE02-A3D8CF34A135}" srcId="{2FB25475-9434-434D-99B7-0BA01105FADC}" destId="{E3BBB0D7-CAC2-4D50-89B1-C56FDA2442C1}" srcOrd="3" destOrd="0" parTransId="{206980EF-3F58-462D-8865-98915DE1BC92}" sibTransId="{F989B548-6B93-433F-AC94-0F4C8C6F5C0C}"/>
    <dgm:cxn modelId="{5025A2BF-CA99-41EF-AB29-A05D97EE0EE1}" type="presOf" srcId="{1A8CBEA0-006E-472B-86C7-02E2D9586050}" destId="{5810CBF0-8FD3-46BC-8927-E8586FFA7F3A}" srcOrd="0" destOrd="0" presId="urn:microsoft.com/office/officeart/2005/8/layout/lProcess2"/>
    <dgm:cxn modelId="{2137E2FF-25F7-48CF-8CFD-22F8199AAC5C}" type="presOf" srcId="{2FB25475-9434-434D-99B7-0BA01105FADC}" destId="{D3E94C0E-D9BD-4947-9F74-7AE2AD8D540A}" srcOrd="1" destOrd="0" presId="urn:microsoft.com/office/officeart/2005/8/layout/lProcess2"/>
    <dgm:cxn modelId="{6D97A01F-96BB-4A3D-BC1E-B76B1D79F921}" srcId="{2FB25475-9434-434D-99B7-0BA01105FADC}" destId="{24362D99-BD78-488A-A7B3-69513750A46A}" srcOrd="4" destOrd="0" parTransId="{8F242FEF-C4EF-4431-ADC2-A56884BE2AD8}" sibTransId="{3495D7AE-BF39-4BE0-AEEE-48AA03CCF4EE}"/>
    <dgm:cxn modelId="{8D295A61-5CFA-4406-8361-A2715B5552D4}" type="presOf" srcId="{E3BBB0D7-CAC2-4D50-89B1-C56FDA2442C1}" destId="{609D9C0B-D8D0-4DD7-AB41-FB53102B739B}" srcOrd="0" destOrd="0" presId="urn:microsoft.com/office/officeart/2005/8/layout/lProcess2"/>
    <dgm:cxn modelId="{021B4A56-C734-422B-8484-7B313768B85D}" srcId="{A012DC9D-FFBF-415B-A873-C99A8EA244D9}" destId="{0A7F50B8-3892-47A6-A334-1FCD30586CE6}" srcOrd="5" destOrd="0" parTransId="{9C0E7E56-E875-43D0-BCD3-3E82D109E6F8}" sibTransId="{EE54855B-A004-4286-AC80-F9A30607FB84}"/>
    <dgm:cxn modelId="{3F7B163E-2CD8-4316-80B2-844381FCFA53}" type="presOf" srcId="{F0C3CB86-0715-42C9-BA8E-5815A2EC4DCB}" destId="{0BA8F7B6-D46D-466E-841A-19AD769103D2}" srcOrd="0" destOrd="0" presId="urn:microsoft.com/office/officeart/2005/8/layout/lProcess2"/>
    <dgm:cxn modelId="{E83B0802-D2C1-4EBD-A4A0-60DF87279A70}" srcId="{75A3C170-B985-441F-8F0E-D2DB79B8FD5C}" destId="{A012DC9D-FFBF-415B-A873-C99A8EA244D9}" srcOrd="1" destOrd="0" parTransId="{15E669B5-0283-4AE3-9640-630A19551671}" sibTransId="{42CE200E-D047-4FBE-AEBD-438F61FA2F7E}"/>
    <dgm:cxn modelId="{F83AD658-017A-4FCF-B83F-6537FD627961}" srcId="{A012DC9D-FFBF-415B-A873-C99A8EA244D9}" destId="{F0C3CB86-0715-42C9-BA8E-5815A2EC4DCB}" srcOrd="3" destOrd="0" parTransId="{A0C126C3-86C5-4E1B-8B19-3870D53161DB}" sibTransId="{1160084E-3C68-4D3D-8F5C-CEF3695B096C}"/>
    <dgm:cxn modelId="{7532B073-685B-4344-A19A-75E94D29E326}" srcId="{2FB25475-9434-434D-99B7-0BA01105FADC}" destId="{581C82EC-C7E7-4816-BF10-25A2BCCAAE62}" srcOrd="6" destOrd="0" parTransId="{3722FE3A-1665-417C-B78F-625890072889}" sibTransId="{0F50951A-69E5-4B1A-8AA1-A21DCFCE6A21}"/>
    <dgm:cxn modelId="{467D6487-7B06-4618-BD16-68B14CB851E7}" type="presOf" srcId="{581C82EC-C7E7-4816-BF10-25A2BCCAAE62}" destId="{4AF1707B-9C45-434B-A8CF-4F4E0BDD62C8}" srcOrd="0" destOrd="0" presId="urn:microsoft.com/office/officeart/2005/8/layout/lProcess2"/>
    <dgm:cxn modelId="{41CF6F23-60B0-4E23-83B9-B82B5FF72935}" type="presParOf" srcId="{4155D746-EB64-4CDB-BD80-CCF745031082}" destId="{71B77911-004A-46DA-BA87-08B27F1CAF23}" srcOrd="0" destOrd="0" presId="urn:microsoft.com/office/officeart/2005/8/layout/lProcess2"/>
    <dgm:cxn modelId="{C9E04B57-B883-49BA-A4F7-0E1F15E479FC}" type="presParOf" srcId="{71B77911-004A-46DA-BA87-08B27F1CAF23}" destId="{673A5B1A-7CE2-4EC0-A388-B1FF4B0EB3EF}" srcOrd="0" destOrd="0" presId="urn:microsoft.com/office/officeart/2005/8/layout/lProcess2"/>
    <dgm:cxn modelId="{721BB852-FF48-485A-ABE0-50240CAF2308}" type="presParOf" srcId="{71B77911-004A-46DA-BA87-08B27F1CAF23}" destId="{D3E94C0E-D9BD-4947-9F74-7AE2AD8D540A}" srcOrd="1" destOrd="0" presId="urn:microsoft.com/office/officeart/2005/8/layout/lProcess2"/>
    <dgm:cxn modelId="{F0CEA710-EF11-4F1E-AE36-25457D6E6CCB}" type="presParOf" srcId="{71B77911-004A-46DA-BA87-08B27F1CAF23}" destId="{D5E5C218-27FC-47AD-9F84-4A56204769D7}" srcOrd="2" destOrd="0" presId="urn:microsoft.com/office/officeart/2005/8/layout/lProcess2"/>
    <dgm:cxn modelId="{2CA82486-B4CD-468F-A693-1FDC2B8720A7}" type="presParOf" srcId="{D5E5C218-27FC-47AD-9F84-4A56204769D7}" destId="{648D6E72-CE98-4B2F-A792-39FA6E745AE3}" srcOrd="0" destOrd="0" presId="urn:microsoft.com/office/officeart/2005/8/layout/lProcess2"/>
    <dgm:cxn modelId="{414E5485-1612-48FF-8D17-AA2EBD9C4FEF}" type="presParOf" srcId="{648D6E72-CE98-4B2F-A792-39FA6E745AE3}" destId="{08461818-55F9-4A0F-B291-D602E1723E1C}" srcOrd="0" destOrd="0" presId="urn:microsoft.com/office/officeart/2005/8/layout/lProcess2"/>
    <dgm:cxn modelId="{4D9B37F5-15F6-4E67-982A-8D5E17148DE0}" type="presParOf" srcId="{648D6E72-CE98-4B2F-A792-39FA6E745AE3}" destId="{59C9B5E5-D1AE-48FD-9A96-4A0F2F81CE14}" srcOrd="1" destOrd="0" presId="urn:microsoft.com/office/officeart/2005/8/layout/lProcess2"/>
    <dgm:cxn modelId="{6600A813-C091-44CE-B039-4BE0F153C1A7}" type="presParOf" srcId="{648D6E72-CE98-4B2F-A792-39FA6E745AE3}" destId="{A2623538-B5A9-450A-AC5A-352B7ED69DF8}" srcOrd="2" destOrd="0" presId="urn:microsoft.com/office/officeart/2005/8/layout/lProcess2"/>
    <dgm:cxn modelId="{30942632-C624-4925-AFD0-215909587AAB}" type="presParOf" srcId="{648D6E72-CE98-4B2F-A792-39FA6E745AE3}" destId="{E7D53CE8-C4A5-441D-9611-DC4D2BAED3FF}" srcOrd="3" destOrd="0" presId="urn:microsoft.com/office/officeart/2005/8/layout/lProcess2"/>
    <dgm:cxn modelId="{E312E3C6-1D9F-4419-9826-CB3766D5E092}" type="presParOf" srcId="{648D6E72-CE98-4B2F-A792-39FA6E745AE3}" destId="{19890CD7-8EB8-4892-B29C-2363473BAC7C}" srcOrd="4" destOrd="0" presId="urn:microsoft.com/office/officeart/2005/8/layout/lProcess2"/>
    <dgm:cxn modelId="{29426A6B-293B-4C71-ACBD-45885D9C2661}" type="presParOf" srcId="{648D6E72-CE98-4B2F-A792-39FA6E745AE3}" destId="{06145199-263E-4908-9B64-CD12B9EE34BE}" srcOrd="5" destOrd="0" presId="urn:microsoft.com/office/officeart/2005/8/layout/lProcess2"/>
    <dgm:cxn modelId="{53363C95-C8C2-46AB-9A8B-0EADE82E4F7B}" type="presParOf" srcId="{648D6E72-CE98-4B2F-A792-39FA6E745AE3}" destId="{609D9C0B-D8D0-4DD7-AB41-FB53102B739B}" srcOrd="6" destOrd="0" presId="urn:microsoft.com/office/officeart/2005/8/layout/lProcess2"/>
    <dgm:cxn modelId="{A723227C-0AB9-4DC4-BFC5-4DF0A83A9A50}" type="presParOf" srcId="{648D6E72-CE98-4B2F-A792-39FA6E745AE3}" destId="{E03F9489-DD1A-4ECB-9321-3D3D5F7980F2}" srcOrd="7" destOrd="0" presId="urn:microsoft.com/office/officeart/2005/8/layout/lProcess2"/>
    <dgm:cxn modelId="{CDBE1F97-1F29-4316-819E-50228713613D}" type="presParOf" srcId="{648D6E72-CE98-4B2F-A792-39FA6E745AE3}" destId="{AABA6D2E-8629-4169-A7FA-4CAC9596551D}" srcOrd="8" destOrd="0" presId="urn:microsoft.com/office/officeart/2005/8/layout/lProcess2"/>
    <dgm:cxn modelId="{A4235865-C91F-4B2F-9408-DD8683329156}" type="presParOf" srcId="{648D6E72-CE98-4B2F-A792-39FA6E745AE3}" destId="{A04A05EE-295E-4502-8279-D5ACD9418350}" srcOrd="9" destOrd="0" presId="urn:microsoft.com/office/officeart/2005/8/layout/lProcess2"/>
    <dgm:cxn modelId="{267D7450-5FEF-4E70-ABCC-6F379FDA2652}" type="presParOf" srcId="{648D6E72-CE98-4B2F-A792-39FA6E745AE3}" destId="{5810CBF0-8FD3-46BC-8927-E8586FFA7F3A}" srcOrd="10" destOrd="0" presId="urn:microsoft.com/office/officeart/2005/8/layout/lProcess2"/>
    <dgm:cxn modelId="{FE82AF87-E9AA-47F2-AF1B-508FF08CBA29}" type="presParOf" srcId="{648D6E72-CE98-4B2F-A792-39FA6E745AE3}" destId="{2094E464-F177-4FD5-AE95-7733A629E488}" srcOrd="11" destOrd="0" presId="urn:microsoft.com/office/officeart/2005/8/layout/lProcess2"/>
    <dgm:cxn modelId="{90B29BBF-3BA2-4999-B4D8-A2E8EE057A90}" type="presParOf" srcId="{648D6E72-CE98-4B2F-A792-39FA6E745AE3}" destId="{4AF1707B-9C45-434B-A8CF-4F4E0BDD62C8}" srcOrd="12" destOrd="0" presId="urn:microsoft.com/office/officeart/2005/8/layout/lProcess2"/>
    <dgm:cxn modelId="{4DB429A7-BF4F-4ED4-9E37-ADF652758E08}" type="presParOf" srcId="{4155D746-EB64-4CDB-BD80-CCF745031082}" destId="{8DD5E1B0-3E01-4FD5-BAF3-5955F4CB493E}" srcOrd="1" destOrd="0" presId="urn:microsoft.com/office/officeart/2005/8/layout/lProcess2"/>
    <dgm:cxn modelId="{0BFB8D92-7FD4-4D7A-ACE2-E82E0965A96E}" type="presParOf" srcId="{4155D746-EB64-4CDB-BD80-CCF745031082}" destId="{CF0B4579-54EE-4356-B22A-F20D95E87672}" srcOrd="2" destOrd="0" presId="urn:microsoft.com/office/officeart/2005/8/layout/lProcess2"/>
    <dgm:cxn modelId="{D1EC1488-E35A-4872-BDDE-6B45BCDFF209}" type="presParOf" srcId="{CF0B4579-54EE-4356-B22A-F20D95E87672}" destId="{1222E032-68EE-459C-A416-C8D6E545FA68}" srcOrd="0" destOrd="0" presId="urn:microsoft.com/office/officeart/2005/8/layout/lProcess2"/>
    <dgm:cxn modelId="{F446BBBA-0E4B-48EF-8817-990B84E01789}" type="presParOf" srcId="{CF0B4579-54EE-4356-B22A-F20D95E87672}" destId="{62012409-7650-4C90-B079-F8BF794569C2}" srcOrd="1" destOrd="0" presId="urn:microsoft.com/office/officeart/2005/8/layout/lProcess2"/>
    <dgm:cxn modelId="{7EEB6460-393B-46CD-BE80-CDA9DEAFE2AA}" type="presParOf" srcId="{CF0B4579-54EE-4356-B22A-F20D95E87672}" destId="{B53EF6E8-E339-4C0A-9970-4D5E6588A5CB}" srcOrd="2" destOrd="0" presId="urn:microsoft.com/office/officeart/2005/8/layout/lProcess2"/>
    <dgm:cxn modelId="{05AB3D52-42AC-4E8B-9755-4FEE41A09B93}" type="presParOf" srcId="{B53EF6E8-E339-4C0A-9970-4D5E6588A5CB}" destId="{8981861C-C43F-49F7-9933-5708A7F2B658}" srcOrd="0" destOrd="0" presId="urn:microsoft.com/office/officeart/2005/8/layout/lProcess2"/>
    <dgm:cxn modelId="{EE49BD21-83FB-4023-B799-ADFE8F7D88D3}" type="presParOf" srcId="{8981861C-C43F-49F7-9933-5708A7F2B658}" destId="{55B1533E-F9B9-48D2-97C7-69E16DB281D8}" srcOrd="0" destOrd="0" presId="urn:microsoft.com/office/officeart/2005/8/layout/lProcess2"/>
    <dgm:cxn modelId="{2598947A-B62A-4362-BD8D-EB997C122C51}" type="presParOf" srcId="{8981861C-C43F-49F7-9933-5708A7F2B658}" destId="{0599054D-D169-4941-AFD8-97FE4CEDA41F}" srcOrd="1" destOrd="0" presId="urn:microsoft.com/office/officeart/2005/8/layout/lProcess2"/>
    <dgm:cxn modelId="{69B0FE51-FD01-46C1-99D2-F4593F124AEC}" type="presParOf" srcId="{8981861C-C43F-49F7-9933-5708A7F2B658}" destId="{39FFAD42-CDE1-424D-8865-45567180F08A}" srcOrd="2" destOrd="0" presId="urn:microsoft.com/office/officeart/2005/8/layout/lProcess2"/>
    <dgm:cxn modelId="{247FC55B-7AD2-4E04-BC76-0611A7398A88}" type="presParOf" srcId="{8981861C-C43F-49F7-9933-5708A7F2B658}" destId="{C663AA20-5524-43EA-9368-D428325B237A}" srcOrd="3" destOrd="0" presId="urn:microsoft.com/office/officeart/2005/8/layout/lProcess2"/>
    <dgm:cxn modelId="{7AEDF2AD-7791-4507-88C2-7745B3EFFC43}" type="presParOf" srcId="{8981861C-C43F-49F7-9933-5708A7F2B658}" destId="{2A0BE02C-2161-4F51-9EC0-7E6EFF693E08}" srcOrd="4" destOrd="0" presId="urn:microsoft.com/office/officeart/2005/8/layout/lProcess2"/>
    <dgm:cxn modelId="{2DCFBDA4-FB2D-403D-8C6E-2B8CF97560D1}" type="presParOf" srcId="{8981861C-C43F-49F7-9933-5708A7F2B658}" destId="{40AC77AF-30F9-46F6-B06B-D746994C31D7}" srcOrd="5" destOrd="0" presId="urn:microsoft.com/office/officeart/2005/8/layout/lProcess2"/>
    <dgm:cxn modelId="{EE8BA13F-64F8-4D4E-920B-9F536B9701C4}" type="presParOf" srcId="{8981861C-C43F-49F7-9933-5708A7F2B658}" destId="{0BA8F7B6-D46D-466E-841A-19AD769103D2}" srcOrd="6" destOrd="0" presId="urn:microsoft.com/office/officeart/2005/8/layout/lProcess2"/>
    <dgm:cxn modelId="{9CECD145-D97D-4E94-A045-FED1654B27EC}" type="presParOf" srcId="{8981861C-C43F-49F7-9933-5708A7F2B658}" destId="{A5FD0335-546E-421B-8A42-8219EB472CA7}" srcOrd="7" destOrd="0" presId="urn:microsoft.com/office/officeart/2005/8/layout/lProcess2"/>
    <dgm:cxn modelId="{2CE7BA24-5BF9-4885-BA32-886E423212E4}" type="presParOf" srcId="{8981861C-C43F-49F7-9933-5708A7F2B658}" destId="{773F225E-557A-4331-BBB3-64A293F38C0E}" srcOrd="8" destOrd="0" presId="urn:microsoft.com/office/officeart/2005/8/layout/lProcess2"/>
    <dgm:cxn modelId="{32EC2BBA-D1F9-4E65-88A2-DCFF087C4B70}" type="presParOf" srcId="{8981861C-C43F-49F7-9933-5708A7F2B658}" destId="{AB1D6797-A8A7-4FE4-B5B9-C83AFA67B17E}" srcOrd="9" destOrd="0" presId="urn:microsoft.com/office/officeart/2005/8/layout/lProcess2"/>
    <dgm:cxn modelId="{3A85D85A-12E2-4EB1-864C-F5DCD18B257D}" type="presParOf" srcId="{8981861C-C43F-49F7-9933-5708A7F2B658}" destId="{D8B0E2E2-7FDB-4A88-BC4E-614FE4F29B9C}" srcOrd="10" destOrd="0" presId="urn:microsoft.com/office/officeart/2005/8/layout/lProcess2"/>
    <dgm:cxn modelId="{EBA4DE22-8F3E-43AC-80B8-53D8394924D2}" type="presParOf" srcId="{8981861C-C43F-49F7-9933-5708A7F2B658}" destId="{343AFDDD-4821-470C-8142-A06FCB359C35}" srcOrd="11" destOrd="0" presId="urn:microsoft.com/office/officeart/2005/8/layout/lProcess2"/>
    <dgm:cxn modelId="{265B4E5F-C7BE-49C6-AF46-8A0E6DB7FA56}" type="presParOf" srcId="{8981861C-C43F-49F7-9933-5708A7F2B658}" destId="{191EB82F-D39A-4AC9-A27D-F6392FE29C6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8249C-A719-43C7-84A4-7145D2AE5F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22F4B21-A20A-4F24-A28B-7324B88B541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Формировать резерв из средств ПФДО</a:t>
          </a:r>
          <a:endParaRPr lang="ru-RU" dirty="0">
            <a:solidFill>
              <a:srgbClr val="002060"/>
            </a:solidFill>
          </a:endParaRPr>
        </a:p>
      </dgm:t>
    </dgm:pt>
    <dgm:pt modelId="{4C9CD306-705F-4933-92A0-A79AFF66A966}" type="parTrans" cxnId="{C136DAEA-81D3-4CCC-9C0A-1A26786D1799}">
      <dgm:prSet/>
      <dgm:spPr/>
      <dgm:t>
        <a:bodyPr/>
        <a:lstStyle/>
        <a:p>
          <a:endParaRPr lang="ru-RU"/>
        </a:p>
      </dgm:t>
    </dgm:pt>
    <dgm:pt modelId="{749DB840-207D-45AF-82D9-5A826A951C00}" type="sibTrans" cxnId="{C136DAEA-81D3-4CCC-9C0A-1A26786D1799}">
      <dgm:prSet/>
      <dgm:spPr/>
      <dgm:t>
        <a:bodyPr/>
        <a:lstStyle/>
        <a:p>
          <a:endParaRPr lang="ru-RU"/>
        </a:p>
      </dgm:t>
    </dgm:pt>
    <dgm:pt modelId="{23CAA405-E953-46BC-8CCB-5D47CDA3AC8B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Перераспределять средства: МЗ      ПФДО</a:t>
          </a:r>
          <a:endParaRPr lang="ru-RU" b="1" dirty="0">
            <a:solidFill>
              <a:srgbClr val="002060"/>
            </a:solidFill>
          </a:endParaRPr>
        </a:p>
      </dgm:t>
    </dgm:pt>
    <dgm:pt modelId="{232CEEAA-B827-429C-B3DA-D06337AE3449}" type="parTrans" cxnId="{D5760B51-9297-4B05-B8E9-48A94117E6BB}">
      <dgm:prSet/>
      <dgm:spPr/>
      <dgm:t>
        <a:bodyPr/>
        <a:lstStyle/>
        <a:p>
          <a:endParaRPr lang="ru-RU"/>
        </a:p>
      </dgm:t>
    </dgm:pt>
    <dgm:pt modelId="{32A8FE5D-5343-4C4D-A410-6DFE92C73E80}" type="sibTrans" cxnId="{D5760B51-9297-4B05-B8E9-48A94117E6BB}">
      <dgm:prSet/>
      <dgm:spPr/>
      <dgm:t>
        <a:bodyPr/>
        <a:lstStyle/>
        <a:p>
          <a:endParaRPr lang="ru-RU"/>
        </a:p>
      </dgm:t>
    </dgm:pt>
    <dgm:pt modelId="{FD32D1D9-4241-424A-AAFD-7958A57A7C4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Запрос целевых средств у Учредителя</a:t>
          </a:r>
          <a:endParaRPr lang="ru-RU" b="1" dirty="0">
            <a:solidFill>
              <a:srgbClr val="002060"/>
            </a:solidFill>
          </a:endParaRPr>
        </a:p>
      </dgm:t>
    </dgm:pt>
    <dgm:pt modelId="{DA39A80B-BC29-449D-921A-4C92F4E1BE24}" type="parTrans" cxnId="{3623486B-D59A-4152-BE43-02F797FE4A0E}">
      <dgm:prSet/>
      <dgm:spPr/>
      <dgm:t>
        <a:bodyPr/>
        <a:lstStyle/>
        <a:p>
          <a:endParaRPr lang="ru-RU"/>
        </a:p>
      </dgm:t>
    </dgm:pt>
    <dgm:pt modelId="{D302D8BB-E077-47FC-9D8C-437FC6F8D40D}" type="sibTrans" cxnId="{3623486B-D59A-4152-BE43-02F797FE4A0E}">
      <dgm:prSet/>
      <dgm:spPr/>
      <dgm:t>
        <a:bodyPr/>
        <a:lstStyle/>
        <a:p>
          <a:endParaRPr lang="ru-RU"/>
        </a:p>
      </dgm:t>
    </dgm:pt>
    <dgm:pt modelId="{7CE1ADF2-CF33-4222-AF05-73D2D5E19749}" type="pres">
      <dgm:prSet presAssocID="{0408249C-A719-43C7-84A4-7145D2AE5FC7}" presName="linearFlow" presStyleCnt="0">
        <dgm:presLayoutVars>
          <dgm:dir/>
          <dgm:resizeHandles val="exact"/>
        </dgm:presLayoutVars>
      </dgm:prSet>
      <dgm:spPr/>
    </dgm:pt>
    <dgm:pt modelId="{264E6181-5668-435B-BBC2-4EF5560F86EB}" type="pres">
      <dgm:prSet presAssocID="{B22F4B21-A20A-4F24-A28B-7324B88B541F}" presName="composite" presStyleCnt="0"/>
      <dgm:spPr/>
    </dgm:pt>
    <dgm:pt modelId="{8022EF22-603C-4710-BC3C-2727D95D290A}" type="pres">
      <dgm:prSet presAssocID="{B22F4B21-A20A-4F24-A28B-7324B88B541F}" presName="imgShp" presStyleLbl="fgImgPlace1" presStyleIdx="0" presStyleCnt="3" custScaleX="152907" custScaleY="119491" custLinFactNeighborX="-67328" custLinFactNeighborY="2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6B7C21-6423-48D0-B476-C7445AC2382D}" type="pres">
      <dgm:prSet presAssocID="{B22F4B21-A20A-4F24-A28B-7324B88B541F}" presName="txShp" presStyleLbl="node1" presStyleIdx="0" presStyleCnt="3" custScaleX="95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8CE0-E953-4124-8C61-FF0A5CF3989C}" type="pres">
      <dgm:prSet presAssocID="{749DB840-207D-45AF-82D9-5A826A951C00}" presName="spacing" presStyleCnt="0"/>
      <dgm:spPr/>
    </dgm:pt>
    <dgm:pt modelId="{2A4EA48D-3620-493D-AA3B-BF693AE76791}" type="pres">
      <dgm:prSet presAssocID="{23CAA405-E953-46BC-8CCB-5D47CDA3AC8B}" presName="composite" presStyleCnt="0"/>
      <dgm:spPr/>
    </dgm:pt>
    <dgm:pt modelId="{A5EBCE2D-354E-464F-9EF9-28E76F0DD0BA}" type="pres">
      <dgm:prSet presAssocID="{23CAA405-E953-46BC-8CCB-5D47CDA3AC8B}" presName="imgShp" presStyleLbl="fgImgPlace1" presStyleIdx="1" presStyleCnt="3" custScaleX="109574" custScaleY="80981" custLinFactNeighborX="-54945" custLinFactNeighborY="-154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79604D-C5C4-4748-A447-9C7079685637}" type="pres">
      <dgm:prSet presAssocID="{23CAA405-E953-46BC-8CCB-5D47CDA3AC8B}" presName="txShp" presStyleLbl="node1" presStyleIdx="1" presStyleCnt="3" custLinFactNeighborX="2612" custLinFactNeighborY="-11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AEDDF-6755-4434-9C6C-C59FB517FFC3}" type="pres">
      <dgm:prSet presAssocID="{32A8FE5D-5343-4C4D-A410-6DFE92C73E80}" presName="spacing" presStyleCnt="0"/>
      <dgm:spPr/>
    </dgm:pt>
    <dgm:pt modelId="{F7BE1249-C231-4663-A5AF-DEB254047E6B}" type="pres">
      <dgm:prSet presAssocID="{FD32D1D9-4241-424A-AAFD-7958A57A7C4A}" presName="composite" presStyleCnt="0"/>
      <dgm:spPr/>
    </dgm:pt>
    <dgm:pt modelId="{BD4AF5A9-380A-4341-8351-5BE1FE3AFF8A}" type="pres">
      <dgm:prSet presAssocID="{FD32D1D9-4241-424A-AAFD-7958A57A7C4A}" presName="imgShp" presStyleLbl="fgImgPlace1" presStyleIdx="2" presStyleCnt="3" custScaleX="118592" custScaleY="96916" custLinFactNeighborX="-53429" custLinFactNeighborY="-11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4115B1B-6403-4546-8703-F4AAC3FD60A1}" type="pres">
      <dgm:prSet presAssocID="{FD32D1D9-4241-424A-AAFD-7958A57A7C4A}" presName="txShp" presStyleLbl="node1" presStyleIdx="2" presStyleCnt="3" custLinFactNeighborX="1913" custLinFactNeighborY="-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3486B-D59A-4152-BE43-02F797FE4A0E}" srcId="{0408249C-A719-43C7-84A4-7145D2AE5FC7}" destId="{FD32D1D9-4241-424A-AAFD-7958A57A7C4A}" srcOrd="2" destOrd="0" parTransId="{DA39A80B-BC29-449D-921A-4C92F4E1BE24}" sibTransId="{D302D8BB-E077-47FC-9D8C-437FC6F8D40D}"/>
    <dgm:cxn modelId="{C136DAEA-81D3-4CCC-9C0A-1A26786D1799}" srcId="{0408249C-A719-43C7-84A4-7145D2AE5FC7}" destId="{B22F4B21-A20A-4F24-A28B-7324B88B541F}" srcOrd="0" destOrd="0" parTransId="{4C9CD306-705F-4933-92A0-A79AFF66A966}" sibTransId="{749DB840-207D-45AF-82D9-5A826A951C00}"/>
    <dgm:cxn modelId="{8AB3A7B5-1390-43EE-99E1-91D4DACD3B8A}" type="presOf" srcId="{B22F4B21-A20A-4F24-A28B-7324B88B541F}" destId="{206B7C21-6423-48D0-B476-C7445AC2382D}" srcOrd="0" destOrd="0" presId="urn:microsoft.com/office/officeart/2005/8/layout/vList3"/>
    <dgm:cxn modelId="{E7B6E7B7-5CF0-4668-8456-B4F18FBBDB3E}" type="presOf" srcId="{FD32D1D9-4241-424A-AAFD-7958A57A7C4A}" destId="{D4115B1B-6403-4546-8703-F4AAC3FD60A1}" srcOrd="0" destOrd="0" presId="urn:microsoft.com/office/officeart/2005/8/layout/vList3"/>
    <dgm:cxn modelId="{D5760B51-9297-4B05-B8E9-48A94117E6BB}" srcId="{0408249C-A719-43C7-84A4-7145D2AE5FC7}" destId="{23CAA405-E953-46BC-8CCB-5D47CDA3AC8B}" srcOrd="1" destOrd="0" parTransId="{232CEEAA-B827-429C-B3DA-D06337AE3449}" sibTransId="{32A8FE5D-5343-4C4D-A410-6DFE92C73E80}"/>
    <dgm:cxn modelId="{D85BE403-70C0-4EE9-A920-53973D696A34}" type="presOf" srcId="{0408249C-A719-43C7-84A4-7145D2AE5FC7}" destId="{7CE1ADF2-CF33-4222-AF05-73D2D5E19749}" srcOrd="0" destOrd="0" presId="urn:microsoft.com/office/officeart/2005/8/layout/vList3"/>
    <dgm:cxn modelId="{C5B44EC1-70B8-47BE-A2D9-A1AD491870A8}" type="presOf" srcId="{23CAA405-E953-46BC-8CCB-5D47CDA3AC8B}" destId="{6F79604D-C5C4-4748-A447-9C7079685637}" srcOrd="0" destOrd="0" presId="urn:microsoft.com/office/officeart/2005/8/layout/vList3"/>
    <dgm:cxn modelId="{49B7C935-001C-49D7-804C-BA28B211D3BE}" type="presParOf" srcId="{7CE1ADF2-CF33-4222-AF05-73D2D5E19749}" destId="{264E6181-5668-435B-BBC2-4EF5560F86EB}" srcOrd="0" destOrd="0" presId="urn:microsoft.com/office/officeart/2005/8/layout/vList3"/>
    <dgm:cxn modelId="{91C163FE-35FC-4409-8ED9-D06089B35D11}" type="presParOf" srcId="{264E6181-5668-435B-BBC2-4EF5560F86EB}" destId="{8022EF22-603C-4710-BC3C-2727D95D290A}" srcOrd="0" destOrd="0" presId="urn:microsoft.com/office/officeart/2005/8/layout/vList3"/>
    <dgm:cxn modelId="{704CEC89-C468-4389-9FA0-9A7EA1E65C07}" type="presParOf" srcId="{264E6181-5668-435B-BBC2-4EF5560F86EB}" destId="{206B7C21-6423-48D0-B476-C7445AC2382D}" srcOrd="1" destOrd="0" presId="urn:microsoft.com/office/officeart/2005/8/layout/vList3"/>
    <dgm:cxn modelId="{D47A5B67-FF71-4701-9D0A-ED7B4503887A}" type="presParOf" srcId="{7CE1ADF2-CF33-4222-AF05-73D2D5E19749}" destId="{770C8CE0-E953-4124-8C61-FF0A5CF3989C}" srcOrd="1" destOrd="0" presId="urn:microsoft.com/office/officeart/2005/8/layout/vList3"/>
    <dgm:cxn modelId="{21045D3D-2EC6-4504-96C7-90B333B6C9F1}" type="presParOf" srcId="{7CE1ADF2-CF33-4222-AF05-73D2D5E19749}" destId="{2A4EA48D-3620-493D-AA3B-BF693AE76791}" srcOrd="2" destOrd="0" presId="urn:microsoft.com/office/officeart/2005/8/layout/vList3"/>
    <dgm:cxn modelId="{EA079D49-9519-40D1-ABC6-0F5BE10CB7EE}" type="presParOf" srcId="{2A4EA48D-3620-493D-AA3B-BF693AE76791}" destId="{A5EBCE2D-354E-464F-9EF9-28E76F0DD0BA}" srcOrd="0" destOrd="0" presId="urn:microsoft.com/office/officeart/2005/8/layout/vList3"/>
    <dgm:cxn modelId="{FE911066-9DDE-48FE-A3D1-7E2F893DE023}" type="presParOf" srcId="{2A4EA48D-3620-493D-AA3B-BF693AE76791}" destId="{6F79604D-C5C4-4748-A447-9C7079685637}" srcOrd="1" destOrd="0" presId="urn:microsoft.com/office/officeart/2005/8/layout/vList3"/>
    <dgm:cxn modelId="{CF39FDF5-250C-411C-A869-6A1C3D4B124F}" type="presParOf" srcId="{7CE1ADF2-CF33-4222-AF05-73D2D5E19749}" destId="{E14AEDDF-6755-4434-9C6C-C59FB517FFC3}" srcOrd="3" destOrd="0" presId="urn:microsoft.com/office/officeart/2005/8/layout/vList3"/>
    <dgm:cxn modelId="{842F64FC-7D54-4323-9811-931ED83BDEF9}" type="presParOf" srcId="{7CE1ADF2-CF33-4222-AF05-73D2D5E19749}" destId="{F7BE1249-C231-4663-A5AF-DEB254047E6B}" srcOrd="4" destOrd="0" presId="urn:microsoft.com/office/officeart/2005/8/layout/vList3"/>
    <dgm:cxn modelId="{845D5F7F-7605-4A3C-978D-EF229F48A044}" type="presParOf" srcId="{F7BE1249-C231-4663-A5AF-DEB254047E6B}" destId="{BD4AF5A9-380A-4341-8351-5BE1FE3AFF8A}" srcOrd="0" destOrd="0" presId="urn:microsoft.com/office/officeart/2005/8/layout/vList3"/>
    <dgm:cxn modelId="{B0E357C5-D88F-4910-9A25-CFE32F08FE3B}" type="presParOf" srcId="{F7BE1249-C231-4663-A5AF-DEB254047E6B}" destId="{D4115B1B-6403-4546-8703-F4AAC3FD60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B7C21-6423-48D0-B476-C7445AC2382D}">
      <dsp:nvSpPr>
        <dsp:cNvPr id="0" name=""/>
        <dsp:cNvSpPr/>
      </dsp:nvSpPr>
      <dsp:spPr>
        <a:xfrm rot="10800000">
          <a:off x="972992" y="75906"/>
          <a:ext cx="6803858" cy="73566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Как поступают денежные средства на ПФДО, на какой счёт, на какой код, как часто?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156907" y="75906"/>
        <a:ext cx="6619943" cy="735661"/>
      </dsp:txXfrm>
    </dsp:sp>
    <dsp:sp modelId="{8022EF22-603C-4710-BC3C-2727D95D290A}">
      <dsp:nvSpPr>
        <dsp:cNvPr id="0" name=""/>
        <dsp:cNvSpPr/>
      </dsp:nvSpPr>
      <dsp:spPr>
        <a:xfrm>
          <a:off x="180890" y="72011"/>
          <a:ext cx="833034" cy="879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9604D-C5C4-4748-A447-9C7079685637}">
      <dsp:nvSpPr>
        <dsp:cNvPr id="0" name=""/>
        <dsp:cNvSpPr/>
      </dsp:nvSpPr>
      <dsp:spPr>
        <a:xfrm rot="10800000">
          <a:off x="1162680" y="1130119"/>
          <a:ext cx="6651061" cy="73566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На что можно расходовать денежные средства, поступившие на ПФДО?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346595" y="1130119"/>
        <a:ext cx="6467146" cy="735661"/>
      </dsp:txXfrm>
    </dsp:sp>
    <dsp:sp modelId="{A5EBCE2D-354E-464F-9EF9-28E76F0DD0BA}">
      <dsp:nvSpPr>
        <dsp:cNvPr id="0" name=""/>
        <dsp:cNvSpPr/>
      </dsp:nvSpPr>
      <dsp:spPr>
        <a:xfrm>
          <a:off x="252900" y="1152126"/>
          <a:ext cx="555579" cy="5957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03D19-6148-4723-84E8-09C1A090BE92}">
      <dsp:nvSpPr>
        <dsp:cNvPr id="0" name=""/>
        <dsp:cNvSpPr/>
      </dsp:nvSpPr>
      <dsp:spPr>
        <a:xfrm rot="10800000">
          <a:off x="961762" y="2058125"/>
          <a:ext cx="6826318" cy="73566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Как зарезервировать отпускные?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145677" y="2058125"/>
        <a:ext cx="6642403" cy="735661"/>
      </dsp:txXfrm>
    </dsp:sp>
    <dsp:sp modelId="{C4E9BCEA-6016-4303-A0F5-E8E9FFB2210C}">
      <dsp:nvSpPr>
        <dsp:cNvPr id="0" name=""/>
        <dsp:cNvSpPr/>
      </dsp:nvSpPr>
      <dsp:spPr>
        <a:xfrm>
          <a:off x="140995" y="2016222"/>
          <a:ext cx="735661" cy="7356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15B1B-6403-4546-8703-F4AAC3FD60A1}">
      <dsp:nvSpPr>
        <dsp:cNvPr id="0" name=""/>
        <dsp:cNvSpPr/>
      </dsp:nvSpPr>
      <dsp:spPr>
        <a:xfrm rot="10800000">
          <a:off x="1158723" y="2982033"/>
          <a:ext cx="6655017" cy="73566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Как изменяются условия оплаты труда?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342638" y="2982033"/>
        <a:ext cx="6471102" cy="735661"/>
      </dsp:txXfrm>
    </dsp:sp>
    <dsp:sp modelId="{BD4AF5A9-380A-4341-8351-5BE1FE3AFF8A}">
      <dsp:nvSpPr>
        <dsp:cNvPr id="0" name=""/>
        <dsp:cNvSpPr/>
      </dsp:nvSpPr>
      <dsp:spPr>
        <a:xfrm>
          <a:off x="252900" y="3024334"/>
          <a:ext cx="560228" cy="54218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8FBE9-9551-4030-B5BF-C8E3D48E86C3}">
      <dsp:nvSpPr>
        <dsp:cNvPr id="0" name=""/>
        <dsp:cNvSpPr/>
      </dsp:nvSpPr>
      <dsp:spPr>
        <a:xfrm rot="10800000">
          <a:off x="1044997" y="3880694"/>
          <a:ext cx="6774358" cy="73566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На какой период выделяются деньги на сертифицированную программу?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1228912" y="3880694"/>
        <a:ext cx="6590443" cy="735661"/>
      </dsp:txXfrm>
    </dsp:sp>
    <dsp:sp modelId="{185BD9AA-F81F-4F82-8F16-A2D217EB8A01}">
      <dsp:nvSpPr>
        <dsp:cNvPr id="0" name=""/>
        <dsp:cNvSpPr/>
      </dsp:nvSpPr>
      <dsp:spPr>
        <a:xfrm>
          <a:off x="108883" y="3744413"/>
          <a:ext cx="735661" cy="73566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898CA-051D-4FBB-9481-2CA3F9C487CD}">
      <dsp:nvSpPr>
        <dsp:cNvPr id="0" name=""/>
        <dsp:cNvSpPr/>
      </dsp:nvSpPr>
      <dsp:spPr>
        <a:xfrm>
          <a:off x="3165901" y="471430"/>
          <a:ext cx="1835982" cy="1835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МАУДО ДДТ г. Балтийска выставляет счет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МАДОУ д/с №1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434774" y="740303"/>
        <a:ext cx="1298236" cy="1298236"/>
      </dsp:txXfrm>
    </dsp:sp>
    <dsp:sp modelId="{7DB01105-E31B-437D-8362-428C3DB26E7A}">
      <dsp:nvSpPr>
        <dsp:cNvPr id="0" name=""/>
        <dsp:cNvSpPr/>
      </dsp:nvSpPr>
      <dsp:spPr>
        <a:xfrm rot="1295623">
          <a:off x="5034518" y="1831257"/>
          <a:ext cx="691924" cy="619643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041041" y="1920980"/>
        <a:ext cx="506031" cy="371785"/>
      </dsp:txXfrm>
    </dsp:sp>
    <dsp:sp modelId="{057A3F5A-AE87-4FBC-89CB-7E16BFAA0A61}">
      <dsp:nvSpPr>
        <dsp:cNvPr id="0" name=""/>
        <dsp:cNvSpPr/>
      </dsp:nvSpPr>
      <dsp:spPr>
        <a:xfrm>
          <a:off x="6086920" y="1627573"/>
          <a:ext cx="1835982" cy="1835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МАДОУ д/с №1 выставляет счет Управлению образования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355793" y="1896446"/>
        <a:ext cx="1298236" cy="1298236"/>
      </dsp:txXfrm>
    </dsp:sp>
    <dsp:sp modelId="{EBEC1A6C-CC4A-4422-A6A4-2B84447BCBF3}">
      <dsp:nvSpPr>
        <dsp:cNvPr id="0" name=""/>
        <dsp:cNvSpPr/>
      </dsp:nvSpPr>
      <dsp:spPr>
        <a:xfrm rot="9967749">
          <a:off x="5091749" y="2588858"/>
          <a:ext cx="753737" cy="619643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5274932" y="2690505"/>
        <a:ext cx="567844" cy="371785"/>
      </dsp:txXfrm>
    </dsp:sp>
    <dsp:sp modelId="{DD9764D2-3778-4532-B79D-BDB865948D19}">
      <dsp:nvSpPr>
        <dsp:cNvPr id="0" name=""/>
        <dsp:cNvSpPr/>
      </dsp:nvSpPr>
      <dsp:spPr>
        <a:xfrm>
          <a:off x="3181239" y="2345087"/>
          <a:ext cx="1835982" cy="1835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Управление образования перечисляет МАДОУ д/с №1 денежные средства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450112" y="2613960"/>
        <a:ext cx="1298236" cy="1298236"/>
      </dsp:txXfrm>
    </dsp:sp>
    <dsp:sp modelId="{2018D2F6-EDAB-4095-9F4B-17791AFF2A95}">
      <dsp:nvSpPr>
        <dsp:cNvPr id="0" name=""/>
        <dsp:cNvSpPr/>
      </dsp:nvSpPr>
      <dsp:spPr>
        <a:xfrm rot="11705418">
          <a:off x="2332007" y="2497887"/>
          <a:ext cx="542896" cy="619643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492068" y="2643017"/>
        <a:ext cx="380027" cy="371785"/>
      </dsp:txXfrm>
    </dsp:sp>
    <dsp:sp modelId="{F8CFED5B-FA9A-48CE-B45A-1D3B6DD35E6D}">
      <dsp:nvSpPr>
        <dsp:cNvPr id="0" name=""/>
        <dsp:cNvSpPr/>
      </dsp:nvSpPr>
      <dsp:spPr>
        <a:xfrm>
          <a:off x="419556" y="1600430"/>
          <a:ext cx="1835982" cy="1835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МАДОУ д/с №1 перечисляет МАУДО ДДТ г. Балтийска денежные средства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88429" y="1869303"/>
        <a:ext cx="1298236" cy="1298236"/>
      </dsp:txXfrm>
    </dsp:sp>
    <dsp:sp modelId="{45454933-9107-4F0E-AF42-A7338B60E993}">
      <dsp:nvSpPr>
        <dsp:cNvPr id="0" name=""/>
        <dsp:cNvSpPr/>
      </dsp:nvSpPr>
      <dsp:spPr>
        <a:xfrm rot="20259170">
          <a:off x="2505209" y="1708847"/>
          <a:ext cx="600685" cy="619643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511976" y="1867035"/>
        <a:ext cx="420480" cy="371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EDF97-2ED5-4962-B4E4-299B4B0E6BDC}">
      <dsp:nvSpPr>
        <dsp:cNvPr id="0" name=""/>
        <dsp:cNvSpPr/>
      </dsp:nvSpPr>
      <dsp:spPr>
        <a:xfrm>
          <a:off x="0" y="1566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Система рассчитывает стоимость образовательной программы на основании предоставленных параметров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30657"/>
        <a:ext cx="8505030" cy="537741"/>
      </dsp:txXfrm>
    </dsp:sp>
    <dsp:sp modelId="{989DE0D1-E497-4625-B236-FFDE0F8E6A63}">
      <dsp:nvSpPr>
        <dsp:cNvPr id="0" name=""/>
        <dsp:cNvSpPr/>
      </dsp:nvSpPr>
      <dsp:spPr>
        <a:xfrm>
          <a:off x="0" y="608275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Сертификация программы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637366"/>
        <a:ext cx="8505030" cy="537741"/>
      </dsp:txXfrm>
    </dsp:sp>
    <dsp:sp modelId="{7B2AA3A3-9900-4F67-95DC-B22BFB268201}">
      <dsp:nvSpPr>
        <dsp:cNvPr id="0" name=""/>
        <dsp:cNvSpPr/>
      </dsp:nvSpPr>
      <dsp:spPr>
        <a:xfrm>
          <a:off x="0" y="1214984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Подача заявки в системе на соглашение в уполномоченную организацию(</a:t>
          </a:r>
          <a:r>
            <a:rPr lang="ru-RU" sz="2000" b="1" kern="1200" dirty="0" err="1" smtClean="0">
              <a:solidFill>
                <a:srgbClr val="002060"/>
              </a:solidFill>
            </a:rPr>
            <a:t>УпО</a:t>
          </a:r>
          <a:r>
            <a:rPr lang="ru-RU" sz="2000" b="1" kern="1200" dirty="0" smtClean="0">
              <a:solidFill>
                <a:srgbClr val="002060"/>
              </a:solidFill>
            </a:rPr>
            <a:t>) на заключение договора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1244075"/>
        <a:ext cx="8505030" cy="537741"/>
      </dsp:txXfrm>
    </dsp:sp>
    <dsp:sp modelId="{D103F1D3-E4AE-49BD-9ACC-73996B5ABEC4}">
      <dsp:nvSpPr>
        <dsp:cNvPr id="0" name=""/>
        <dsp:cNvSpPr/>
      </dsp:nvSpPr>
      <dsp:spPr>
        <a:xfrm>
          <a:off x="0" y="1821693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Заключение договора с </a:t>
          </a:r>
          <a:r>
            <a:rPr lang="ru-RU" sz="2000" b="1" kern="1200" dirty="0" err="1" smtClean="0">
              <a:solidFill>
                <a:srgbClr val="002060"/>
              </a:solidFill>
            </a:rPr>
            <a:t>УпО</a:t>
          </a:r>
          <a:r>
            <a:rPr lang="ru-RU" sz="2000" b="1" kern="1200" dirty="0" smtClean="0">
              <a:solidFill>
                <a:srgbClr val="002060"/>
              </a:solidFill>
            </a:rPr>
            <a:t>, внесение реквизитов договора в систему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1850784"/>
        <a:ext cx="8505030" cy="537741"/>
      </dsp:txXfrm>
    </dsp:sp>
    <dsp:sp modelId="{D1825BAE-54CE-49D4-B70F-86B5FEA25822}">
      <dsp:nvSpPr>
        <dsp:cNvPr id="0" name=""/>
        <dsp:cNvSpPr/>
      </dsp:nvSpPr>
      <dsp:spPr>
        <a:xfrm>
          <a:off x="0" y="2428402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Зачисление на программу по итогам заключенного договора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2457493"/>
        <a:ext cx="8505030" cy="537741"/>
      </dsp:txXfrm>
    </dsp:sp>
    <dsp:sp modelId="{B37A88BC-0864-47F2-8AC0-7C5FCA50CF49}">
      <dsp:nvSpPr>
        <dsp:cNvPr id="0" name=""/>
        <dsp:cNvSpPr/>
      </dsp:nvSpPr>
      <dsp:spPr>
        <a:xfrm>
          <a:off x="0" y="3035111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 истечении месяца в системе указывается объем выполнения программы в процентах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3064202"/>
        <a:ext cx="8505030" cy="537741"/>
      </dsp:txXfrm>
    </dsp:sp>
    <dsp:sp modelId="{7437C367-6E50-4E03-9A94-B35DB5DFE871}">
      <dsp:nvSpPr>
        <dsp:cNvPr id="0" name=""/>
        <dsp:cNvSpPr/>
      </dsp:nvSpPr>
      <dsp:spPr>
        <a:xfrm>
          <a:off x="0" y="3641820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Формируется счет в </a:t>
          </a:r>
          <a:r>
            <a:rPr lang="ru-RU" sz="2000" b="1" kern="1200" dirty="0" err="1" smtClean="0">
              <a:solidFill>
                <a:srgbClr val="002060"/>
              </a:solidFill>
            </a:rPr>
            <a:t>УпО</a:t>
          </a:r>
          <a:r>
            <a:rPr lang="ru-RU" sz="2000" b="1" kern="1200" dirty="0" smtClean="0">
              <a:solidFill>
                <a:srgbClr val="002060"/>
              </a:solidFill>
            </a:rPr>
            <a:t>. Дублируем бухгалтерским счетом и направляем в </a:t>
          </a:r>
          <a:r>
            <a:rPr lang="ru-RU" sz="2000" b="1" kern="1200" dirty="0" err="1" smtClean="0">
              <a:solidFill>
                <a:srgbClr val="002060"/>
              </a:solidFill>
            </a:rPr>
            <a:t>УпО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3670911"/>
        <a:ext cx="8505030" cy="537741"/>
      </dsp:txXfrm>
    </dsp:sp>
    <dsp:sp modelId="{44E53691-C453-4829-BBAA-C19E4B606938}">
      <dsp:nvSpPr>
        <dsp:cNvPr id="0" name=""/>
        <dsp:cNvSpPr/>
      </dsp:nvSpPr>
      <dsp:spPr>
        <a:xfrm>
          <a:off x="0" y="4248529"/>
          <a:ext cx="8563212" cy="5959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Перечисление денежных средств от </a:t>
          </a:r>
          <a:r>
            <a:rPr lang="ru-RU" sz="2000" b="1" kern="1200" dirty="0" err="1" smtClean="0">
              <a:solidFill>
                <a:srgbClr val="002060"/>
              </a:solidFill>
            </a:rPr>
            <a:t>УпО</a:t>
          </a:r>
          <a:r>
            <a:rPr lang="ru-RU" sz="2000" b="1" kern="1200" dirty="0" smtClean="0">
              <a:solidFill>
                <a:srgbClr val="002060"/>
              </a:solidFill>
            </a:rPr>
            <a:t> поставщику услуг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9091" y="4277620"/>
        <a:ext cx="8505030" cy="537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A5B1A-7CE2-4EC0-A388-B1FF4B0EB3EF}">
      <dsp:nvSpPr>
        <dsp:cNvPr id="0" name=""/>
        <dsp:cNvSpPr/>
      </dsp:nvSpPr>
      <dsp:spPr>
        <a:xfrm>
          <a:off x="4118" y="0"/>
          <a:ext cx="3962102" cy="4389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>
              <a:solidFill>
                <a:srgbClr val="C00000"/>
              </a:solidFill>
            </a:rPr>
            <a:t>МЗ</a:t>
          </a:r>
          <a:endParaRPr lang="ru-RU" sz="6100" kern="1200" dirty="0">
            <a:solidFill>
              <a:srgbClr val="C00000"/>
            </a:solidFill>
          </a:endParaRPr>
        </a:p>
      </dsp:txBody>
      <dsp:txXfrm>
        <a:off x="4118" y="0"/>
        <a:ext cx="3962102" cy="1316831"/>
      </dsp:txXfrm>
    </dsp:sp>
    <dsp:sp modelId="{08461818-55F9-4A0F-B291-D602E1723E1C}">
      <dsp:nvSpPr>
        <dsp:cNvPr id="0" name=""/>
        <dsp:cNvSpPr/>
      </dsp:nvSpPr>
      <dsp:spPr>
        <a:xfrm>
          <a:off x="400329" y="1319510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Заработная плата</a:t>
          </a:r>
          <a:endParaRPr lang="ru-RU" sz="1900" kern="1200" dirty="0"/>
        </a:p>
      </dsp:txBody>
      <dsp:txXfrm>
        <a:off x="410856" y="1330037"/>
        <a:ext cx="3148627" cy="338374"/>
      </dsp:txXfrm>
    </dsp:sp>
    <dsp:sp modelId="{A2623538-B5A9-450A-AC5A-352B7ED69DF8}">
      <dsp:nvSpPr>
        <dsp:cNvPr id="0" name=""/>
        <dsp:cNvSpPr/>
      </dsp:nvSpPr>
      <dsp:spPr>
        <a:xfrm>
          <a:off x="400329" y="1734234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Коммунальные услуги</a:t>
          </a:r>
          <a:endParaRPr lang="ru-RU" sz="1900" kern="1200" dirty="0"/>
        </a:p>
      </dsp:txBody>
      <dsp:txXfrm>
        <a:off x="410856" y="1744761"/>
        <a:ext cx="3148627" cy="338374"/>
      </dsp:txXfrm>
    </dsp:sp>
    <dsp:sp modelId="{19890CD7-8EB8-4892-B29C-2363473BAC7C}">
      <dsp:nvSpPr>
        <dsp:cNvPr id="0" name=""/>
        <dsp:cNvSpPr/>
      </dsp:nvSpPr>
      <dsp:spPr>
        <a:xfrm>
          <a:off x="400329" y="2148959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Регламентные работы</a:t>
          </a:r>
          <a:endParaRPr lang="ru-RU" sz="1900" kern="1200" dirty="0"/>
        </a:p>
      </dsp:txBody>
      <dsp:txXfrm>
        <a:off x="410856" y="2159486"/>
        <a:ext cx="3148627" cy="338374"/>
      </dsp:txXfrm>
    </dsp:sp>
    <dsp:sp modelId="{609D9C0B-D8D0-4DD7-AB41-FB53102B739B}">
      <dsp:nvSpPr>
        <dsp:cNvPr id="0" name=""/>
        <dsp:cNvSpPr/>
      </dsp:nvSpPr>
      <dsp:spPr>
        <a:xfrm>
          <a:off x="400329" y="2563684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Основные средства</a:t>
          </a:r>
          <a:endParaRPr lang="ru-RU" sz="1900" kern="1200" dirty="0"/>
        </a:p>
      </dsp:txBody>
      <dsp:txXfrm>
        <a:off x="410856" y="2574211"/>
        <a:ext cx="3148627" cy="338374"/>
      </dsp:txXfrm>
    </dsp:sp>
    <dsp:sp modelId="{AABA6D2E-8629-4169-A7FA-4CAC9596551D}">
      <dsp:nvSpPr>
        <dsp:cNvPr id="0" name=""/>
        <dsp:cNvSpPr/>
      </dsp:nvSpPr>
      <dsp:spPr>
        <a:xfrm>
          <a:off x="400329" y="2978408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Расходный материал</a:t>
          </a:r>
          <a:endParaRPr lang="ru-RU" sz="1900" kern="1200" dirty="0"/>
        </a:p>
      </dsp:txBody>
      <dsp:txXfrm>
        <a:off x="410856" y="2988935"/>
        <a:ext cx="3148627" cy="338374"/>
      </dsp:txXfrm>
    </dsp:sp>
    <dsp:sp modelId="{5810CBF0-8FD3-46BC-8927-E8586FFA7F3A}">
      <dsp:nvSpPr>
        <dsp:cNvPr id="0" name=""/>
        <dsp:cNvSpPr/>
      </dsp:nvSpPr>
      <dsp:spPr>
        <a:xfrm>
          <a:off x="400329" y="3393133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Программное обеспечение</a:t>
          </a:r>
          <a:endParaRPr lang="ru-RU" sz="1900" kern="1200" dirty="0"/>
        </a:p>
      </dsp:txBody>
      <dsp:txXfrm>
        <a:off x="410856" y="3403660"/>
        <a:ext cx="3148627" cy="338374"/>
      </dsp:txXfrm>
    </dsp:sp>
    <dsp:sp modelId="{4AF1707B-9C45-434B-A8CF-4F4E0BDD62C8}">
      <dsp:nvSpPr>
        <dsp:cNvPr id="0" name=""/>
        <dsp:cNvSpPr/>
      </dsp:nvSpPr>
      <dsp:spPr>
        <a:xfrm>
          <a:off x="400329" y="3807858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Обучение, медосмотры, …</a:t>
          </a:r>
          <a:endParaRPr lang="ru-RU" sz="1900" kern="1200" dirty="0"/>
        </a:p>
      </dsp:txBody>
      <dsp:txXfrm>
        <a:off x="410856" y="3818385"/>
        <a:ext cx="3148627" cy="338374"/>
      </dsp:txXfrm>
    </dsp:sp>
    <dsp:sp modelId="{1222E032-68EE-459C-A416-C8D6E545FA68}">
      <dsp:nvSpPr>
        <dsp:cNvPr id="0" name=""/>
        <dsp:cNvSpPr/>
      </dsp:nvSpPr>
      <dsp:spPr>
        <a:xfrm>
          <a:off x="4263378" y="0"/>
          <a:ext cx="3962102" cy="4389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>
              <a:solidFill>
                <a:srgbClr val="C00000"/>
              </a:solidFill>
            </a:rPr>
            <a:t>ПФДО</a:t>
          </a:r>
          <a:endParaRPr lang="ru-RU" sz="6100" kern="1200" dirty="0">
            <a:solidFill>
              <a:srgbClr val="C00000"/>
            </a:solidFill>
          </a:endParaRPr>
        </a:p>
      </dsp:txBody>
      <dsp:txXfrm>
        <a:off x="4263378" y="0"/>
        <a:ext cx="3962102" cy="1316831"/>
      </dsp:txXfrm>
    </dsp:sp>
    <dsp:sp modelId="{55B1533E-F9B9-48D2-97C7-69E16DB281D8}">
      <dsp:nvSpPr>
        <dsp:cNvPr id="0" name=""/>
        <dsp:cNvSpPr/>
      </dsp:nvSpPr>
      <dsp:spPr>
        <a:xfrm>
          <a:off x="4659589" y="1319510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Заработная плата</a:t>
          </a:r>
          <a:endParaRPr lang="ru-RU" sz="1900" kern="1200" dirty="0"/>
        </a:p>
      </dsp:txBody>
      <dsp:txXfrm>
        <a:off x="4670116" y="1330037"/>
        <a:ext cx="3148627" cy="338374"/>
      </dsp:txXfrm>
    </dsp:sp>
    <dsp:sp modelId="{39FFAD42-CDE1-424D-8865-45567180F08A}">
      <dsp:nvSpPr>
        <dsp:cNvPr id="0" name=""/>
        <dsp:cNvSpPr/>
      </dsp:nvSpPr>
      <dsp:spPr>
        <a:xfrm>
          <a:off x="4659589" y="1734234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Коммунальные услуги</a:t>
          </a:r>
          <a:endParaRPr lang="ru-RU" sz="1900" kern="1200" dirty="0"/>
        </a:p>
      </dsp:txBody>
      <dsp:txXfrm>
        <a:off x="4670116" y="1744761"/>
        <a:ext cx="3148627" cy="338374"/>
      </dsp:txXfrm>
    </dsp:sp>
    <dsp:sp modelId="{2A0BE02C-2161-4F51-9EC0-7E6EFF693E08}">
      <dsp:nvSpPr>
        <dsp:cNvPr id="0" name=""/>
        <dsp:cNvSpPr/>
      </dsp:nvSpPr>
      <dsp:spPr>
        <a:xfrm>
          <a:off x="4659589" y="2148959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Регламентные работы</a:t>
          </a:r>
          <a:endParaRPr lang="ru-RU" sz="1900" kern="1200" dirty="0"/>
        </a:p>
      </dsp:txBody>
      <dsp:txXfrm>
        <a:off x="4670116" y="2159486"/>
        <a:ext cx="3148627" cy="338374"/>
      </dsp:txXfrm>
    </dsp:sp>
    <dsp:sp modelId="{0BA8F7B6-D46D-466E-841A-19AD769103D2}">
      <dsp:nvSpPr>
        <dsp:cNvPr id="0" name=""/>
        <dsp:cNvSpPr/>
      </dsp:nvSpPr>
      <dsp:spPr>
        <a:xfrm>
          <a:off x="4659589" y="2563684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Основные средства</a:t>
          </a:r>
          <a:endParaRPr lang="ru-RU" sz="1900" kern="1200" dirty="0"/>
        </a:p>
      </dsp:txBody>
      <dsp:txXfrm>
        <a:off x="4670116" y="2574211"/>
        <a:ext cx="3148627" cy="338374"/>
      </dsp:txXfrm>
    </dsp:sp>
    <dsp:sp modelId="{773F225E-557A-4331-BBB3-64A293F38C0E}">
      <dsp:nvSpPr>
        <dsp:cNvPr id="0" name=""/>
        <dsp:cNvSpPr/>
      </dsp:nvSpPr>
      <dsp:spPr>
        <a:xfrm>
          <a:off x="4659589" y="2978408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Расходный материал</a:t>
          </a:r>
          <a:endParaRPr lang="ru-RU" sz="1900" kern="1200" dirty="0"/>
        </a:p>
      </dsp:txBody>
      <dsp:txXfrm>
        <a:off x="4670116" y="2988935"/>
        <a:ext cx="3148627" cy="338374"/>
      </dsp:txXfrm>
    </dsp:sp>
    <dsp:sp modelId="{D8B0E2E2-7FDB-4A88-BC4E-614FE4F29B9C}">
      <dsp:nvSpPr>
        <dsp:cNvPr id="0" name=""/>
        <dsp:cNvSpPr/>
      </dsp:nvSpPr>
      <dsp:spPr>
        <a:xfrm>
          <a:off x="4659589" y="3393133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Программное обеспечение</a:t>
          </a:r>
          <a:endParaRPr lang="ru-RU" sz="1900" kern="1200" dirty="0"/>
        </a:p>
      </dsp:txBody>
      <dsp:txXfrm>
        <a:off x="4670116" y="3403660"/>
        <a:ext cx="3148627" cy="338374"/>
      </dsp:txXfrm>
    </dsp:sp>
    <dsp:sp modelId="{191EB82F-D39A-4AC9-A27D-F6392FE29C63}">
      <dsp:nvSpPr>
        <dsp:cNvPr id="0" name=""/>
        <dsp:cNvSpPr/>
      </dsp:nvSpPr>
      <dsp:spPr>
        <a:xfrm>
          <a:off x="4659589" y="3807858"/>
          <a:ext cx="3169681" cy="35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Обучение, медосмотры, …</a:t>
          </a:r>
          <a:endParaRPr lang="ru-RU" sz="1900" kern="1200" dirty="0"/>
        </a:p>
      </dsp:txBody>
      <dsp:txXfrm>
        <a:off x="4670116" y="3818385"/>
        <a:ext cx="3148627" cy="338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B7C21-6423-48D0-B476-C7445AC2382D}">
      <dsp:nvSpPr>
        <dsp:cNvPr id="0" name=""/>
        <dsp:cNvSpPr/>
      </dsp:nvSpPr>
      <dsp:spPr>
        <a:xfrm rot="10800000">
          <a:off x="2102164" y="122910"/>
          <a:ext cx="5538603" cy="124066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10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Формировать резерв из средств ПФДО</a:t>
          </a:r>
          <a:endParaRPr lang="ru-RU" sz="3000" kern="1200" dirty="0">
            <a:solidFill>
              <a:srgbClr val="002060"/>
            </a:solidFill>
          </a:endParaRPr>
        </a:p>
      </dsp:txBody>
      <dsp:txXfrm rot="10800000">
        <a:off x="2412331" y="122910"/>
        <a:ext cx="5228436" cy="1240668"/>
      </dsp:txXfrm>
    </dsp:sp>
    <dsp:sp modelId="{8022EF22-603C-4710-BC3C-2727D95D290A}">
      <dsp:nvSpPr>
        <dsp:cNvPr id="0" name=""/>
        <dsp:cNvSpPr/>
      </dsp:nvSpPr>
      <dsp:spPr>
        <a:xfrm>
          <a:off x="202112" y="28601"/>
          <a:ext cx="1897069" cy="14824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9604D-C5C4-4748-A447-9C7079685637}">
      <dsp:nvSpPr>
        <dsp:cNvPr id="0" name=""/>
        <dsp:cNvSpPr/>
      </dsp:nvSpPr>
      <dsp:spPr>
        <a:xfrm rot="10800000">
          <a:off x="1944199" y="1711664"/>
          <a:ext cx="5771001" cy="124066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10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Перераспределять средства: МЗ      ПФДО</a:t>
          </a:r>
          <a:endParaRPr lang="ru-RU" sz="3000" b="1" kern="1200" dirty="0">
            <a:solidFill>
              <a:srgbClr val="002060"/>
            </a:solidFill>
          </a:endParaRPr>
        </a:p>
      </dsp:txBody>
      <dsp:txXfrm rot="10800000">
        <a:off x="2254366" y="1711664"/>
        <a:ext cx="5460834" cy="1240668"/>
      </dsp:txXfrm>
    </dsp:sp>
    <dsp:sp modelId="{A5EBCE2D-354E-464F-9EF9-28E76F0DD0BA}">
      <dsp:nvSpPr>
        <dsp:cNvPr id="0" name=""/>
        <dsp:cNvSpPr/>
      </dsp:nvSpPr>
      <dsp:spPr>
        <a:xfrm>
          <a:off x="432050" y="1780800"/>
          <a:ext cx="1359450" cy="10047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15B1B-6403-4546-8703-F4AAC3FD60A1}">
      <dsp:nvSpPr>
        <dsp:cNvPr id="0" name=""/>
        <dsp:cNvSpPr/>
      </dsp:nvSpPr>
      <dsp:spPr>
        <a:xfrm rot="10800000">
          <a:off x="1931830" y="3412977"/>
          <a:ext cx="5771001" cy="124066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10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Запрос целевых средств у Учредителя</a:t>
          </a:r>
          <a:endParaRPr lang="ru-RU" sz="3000" b="1" kern="1200" dirty="0">
            <a:solidFill>
              <a:srgbClr val="002060"/>
            </a:solidFill>
          </a:endParaRPr>
        </a:p>
      </dsp:txBody>
      <dsp:txXfrm rot="10800000">
        <a:off x="2241997" y="3412977"/>
        <a:ext cx="5460834" cy="1240668"/>
      </dsp:txXfrm>
    </dsp:sp>
    <dsp:sp modelId="{BD4AF5A9-380A-4341-8351-5BE1FE3AFF8A}">
      <dsp:nvSpPr>
        <dsp:cNvPr id="0" name=""/>
        <dsp:cNvSpPr/>
      </dsp:nvSpPr>
      <dsp:spPr>
        <a:xfrm>
          <a:off x="422887" y="3340969"/>
          <a:ext cx="1471333" cy="12024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BFA1E3-B914-4A4F-94C9-2A3F256AE06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86F0A-3B5B-4961-9D2F-D26900A460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909" y="3299576"/>
            <a:ext cx="8640960" cy="2062103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выплаты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заработной платы работникам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переходе на ПФДО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примере МАУДО ДДТ г. Балтийска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25653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15.10.2019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953" y="5564468"/>
            <a:ext cx="3969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Марьясова Татьяна Викторовна </a:t>
            </a:r>
          </a:p>
          <a:p>
            <a:pPr algn="ctr"/>
            <a:r>
              <a:rPr lang="en-US" sz="1600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www.ddt-baltiysk.ru</a:t>
            </a:r>
          </a:p>
          <a:p>
            <a:pPr algn="ctr"/>
            <a:r>
              <a:rPr lang="en-US" sz="1600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tvmarsddt@mail.ru</a:t>
            </a:r>
          </a:p>
          <a:p>
            <a:pPr algn="ctr"/>
            <a:r>
              <a:rPr lang="ru-RU" sz="16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8(40145)31142 </a:t>
            </a:r>
            <a:endParaRPr lang="en-US" sz="16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5654" y="1190890"/>
            <a:ext cx="5724636" cy="1677919"/>
            <a:chOff x="446553" y="299870"/>
            <a:chExt cx="5928466" cy="1778540"/>
          </a:xfrm>
        </p:grpSpPr>
        <p:pic>
          <p:nvPicPr>
            <p:cNvPr id="10" name="Picture 2" descr="C:\Users\Admin\Documents\My Documents\0. ПФДО\1. МОЦ\2019 МОЦ\Семинар ПФДО 17-18.04.2019\логотип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53" y="299870"/>
              <a:ext cx="5928466" cy="1778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174745" y="596231"/>
              <a:ext cx="4200274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Персонифицированное финансирование дополнительного образования детей</a:t>
              </a:r>
            </a:p>
          </p:txBody>
        </p:sp>
      </p:grpSp>
      <p:pic>
        <p:nvPicPr>
          <p:cNvPr id="11" name="Picture 2" descr="G:\Семинар ПФДО 17-18.04.2019г\УО 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70" y="-82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ocuments\My Documents\0. ПФДО\1. МОЦ\2019 МОЦ\Семинар ПФДО 17-18.04.2019\МО КО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4" y="140692"/>
            <a:ext cx="1647607" cy="8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ocuments\My Documents\0. ПФДО\1. МОЦ\2019 МОЦ\Семинар ПФДО 17-18.04.2019\логотип рмц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18544" r="26087" b="18555"/>
          <a:stretch/>
        </p:blipFill>
        <p:spPr bwMode="auto">
          <a:xfrm>
            <a:off x="2352852" y="55630"/>
            <a:ext cx="1004941" cy="9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cuments\My Documents\0. ПФДО\1. МОЦ\2019 МОЦ\Семинар ПФДО 17-18.04.2019\герб балтийск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816"/>
            <a:ext cx="644227" cy="8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Семинар ПФДО 17-18.04.2019г\дс 1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92" y="70609"/>
            <a:ext cx="872296" cy="8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Семинар ПФДО 17-18.04.2019г\ЛОГОТИП МАУДО ДДТ г. Балтийск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89994"/>
            <a:ext cx="935594" cy="9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9157"/>
            <a:ext cx="2254356" cy="1690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68178" y="188640"/>
            <a:ext cx="560228" cy="5421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1691680" y="223035"/>
            <a:ext cx="6655017" cy="735661"/>
            <a:chOff x="1158723" y="2982033"/>
            <a:chExt cx="6655017" cy="735661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1158723" y="2982033"/>
              <a:ext cx="6655017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 txBox="1"/>
            <p:nvPr/>
          </p:nvSpPr>
          <p:spPr>
            <a:xfrm rot="21600000">
              <a:off x="1342638" y="2982033"/>
              <a:ext cx="6471102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Как изменяются условия оплаты труда?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71450"/>
            <a:ext cx="4117411" cy="5733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1381" y="1140014"/>
            <a:ext cx="2268965" cy="923330"/>
          </a:xfrm>
          <a:prstGeom prst="rect">
            <a:avLst/>
          </a:prstGeom>
          <a:solidFill>
            <a:srgbClr val="BDD1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контроль численности детей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344" y="2406917"/>
            <a:ext cx="2268965" cy="2862322"/>
          </a:xfrm>
          <a:prstGeom prst="rect">
            <a:avLst/>
          </a:prstGeom>
          <a:solidFill>
            <a:srgbClr val="BDD1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взаимодействие под руководством администрации: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ператор по зачислению детей;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служба;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ухгалтерия.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22" y="5373216"/>
            <a:ext cx="1204881" cy="12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85516" cy="53083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03278" y="620688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учащихся: 09.-12.2018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143" y="64949"/>
            <a:ext cx="33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 численности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3278" y="620688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учащихся: 01.-03.2019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6143" y="64949"/>
            <a:ext cx="33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 численности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1566602"/>
            <a:ext cx="8783276" cy="45987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16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3278" y="620688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учащихся: 09.2019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6143" y="64949"/>
            <a:ext cx="33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 численности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24800" r="3800" b="52100"/>
          <a:stretch/>
        </p:blipFill>
        <p:spPr>
          <a:xfrm>
            <a:off x="611560" y="1556791"/>
            <a:ext cx="7905342" cy="42717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03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080494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выплаты заработной платы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88802"/>
              </p:ext>
            </p:extLst>
          </p:nvPr>
        </p:nvGraphicFramePr>
        <p:xfrm>
          <a:off x="395536" y="1953482"/>
          <a:ext cx="8535321" cy="1989300"/>
        </p:xfrm>
        <a:graphic>
          <a:graphicData uri="http://schemas.openxmlformats.org/drawingml/2006/table">
            <a:tbl>
              <a:tblPr/>
              <a:tblGrid>
                <a:gridCol w="6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№ 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Дата приказа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Наименование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приказа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147-о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13.06.2018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проведении внутреннего контроля (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роверка правильности начисления по больничным листам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1" i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149-о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15.06.2018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проведении перерасчета …Л.Н.</a:t>
                      </a:r>
                      <a:endParaRPr kumimoji="0" lang="ru-RU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25-о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14.02.2019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проверке начисления заработной платы</a:t>
                      </a:r>
                      <a:endParaRPr kumimoji="0" lang="ru-RU" sz="1600" b="1" i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37-о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28.02.2019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перерасчете заработной платы</a:t>
                      </a:r>
                      <a:endParaRPr kumimoji="0" lang="ru-RU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52-о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25.03.2019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итогах проверки начисления заработной платы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36437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627784" y="4077072"/>
            <a:ext cx="3384376" cy="2567971"/>
            <a:chOff x="1382472" y="2976775"/>
            <a:chExt cx="4359232" cy="350100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472" y="2976775"/>
              <a:ext cx="4359232" cy="350100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18487"/>
            <a:stretch/>
          </p:blipFill>
          <p:spPr>
            <a:xfrm>
              <a:off x="3059832" y="4221088"/>
              <a:ext cx="2172332" cy="138122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868178" y="188640"/>
            <a:ext cx="560228" cy="542182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1691680" y="223035"/>
            <a:ext cx="6655017" cy="735661"/>
            <a:chOff x="1158723" y="2982033"/>
            <a:chExt cx="6655017" cy="735661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1158723" y="2982033"/>
              <a:ext cx="6655017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 txBox="1"/>
            <p:nvPr/>
          </p:nvSpPr>
          <p:spPr>
            <a:xfrm rot="21600000">
              <a:off x="1342638" y="2982033"/>
              <a:ext cx="6471102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Как изменяются условия оплаты труда?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6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260648"/>
            <a:ext cx="735661" cy="735661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691680" y="262105"/>
            <a:ext cx="6774358" cy="735661"/>
            <a:chOff x="1044997" y="3880694"/>
            <a:chExt cx="6774358" cy="735661"/>
          </a:xfrm>
        </p:grpSpPr>
        <p:sp>
          <p:nvSpPr>
            <p:cNvPr id="4" name="Пятиугольник 3"/>
            <p:cNvSpPr/>
            <p:nvPr/>
          </p:nvSpPr>
          <p:spPr>
            <a:xfrm rot="10800000">
              <a:off x="1044997" y="3880694"/>
              <a:ext cx="6774358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ятиугольник 4"/>
            <p:cNvSpPr txBox="1"/>
            <p:nvPr/>
          </p:nvSpPr>
          <p:spPr>
            <a:xfrm rot="21600000">
              <a:off x="1228912" y="3880694"/>
              <a:ext cx="6590443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На какой период выделяются деньги на сертифицированную программу?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9146" y="1844824"/>
            <a:ext cx="4496996" cy="2246769"/>
          </a:xfrm>
          <a:prstGeom prst="rect">
            <a:avLst/>
          </a:prstGeom>
          <a:solidFill>
            <a:srgbClr val="BDD1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реализации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бразовательной программы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1232"/>
            <a:ext cx="2419350" cy="2419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66054"/>
            <a:ext cx="4572000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67824" r="28429" b="18648"/>
          <a:stretch/>
        </p:blipFill>
        <p:spPr>
          <a:xfrm>
            <a:off x="1475656" y="4149080"/>
            <a:ext cx="6696744" cy="108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080" y="501317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545454"/>
                </a:solidFill>
                <a:latin typeface="+mj-lt"/>
              </a:rPr>
              <a:t>tvmarsddt@mail.ru</a:t>
            </a:r>
            <a:endParaRPr lang="ru-RU" sz="2800" u="sng" dirty="0" smtClean="0">
              <a:solidFill>
                <a:srgbClr val="545454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545454"/>
                </a:solidFill>
                <a:latin typeface="+mj-lt"/>
              </a:rPr>
              <a:t>или</a:t>
            </a:r>
          </a:p>
          <a:p>
            <a:pPr algn="ctr"/>
            <a:r>
              <a:rPr lang="ru-RU" sz="2800" dirty="0">
                <a:solidFill>
                  <a:srgbClr val="545454"/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rgbClr val="545454"/>
                </a:solidFill>
                <a:latin typeface="+mj-lt"/>
              </a:rPr>
              <a:t>озвонить 8(40145)31142  </a:t>
            </a:r>
            <a:endParaRPr lang="ru-RU" sz="2800" dirty="0">
              <a:solidFill>
                <a:srgbClr val="545454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12" y="1575094"/>
            <a:ext cx="4496048" cy="2810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14721" r="19676" b="71419"/>
          <a:stretch/>
        </p:blipFill>
        <p:spPr>
          <a:xfrm>
            <a:off x="2430304" y="712762"/>
            <a:ext cx="41764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1691680" cy="1005302"/>
          </a:xfrm>
          <a:prstGeom prst="rect">
            <a:avLst/>
          </a:prstGeom>
        </p:spPr>
      </p:pic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792564"/>
              </p:ext>
            </p:extLst>
          </p:nvPr>
        </p:nvGraphicFramePr>
        <p:xfrm>
          <a:off x="214645" y="1340768"/>
          <a:ext cx="8749843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1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77728" y="24764"/>
            <a:ext cx="833034" cy="87904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907704" y="168152"/>
            <a:ext cx="6803858" cy="735661"/>
            <a:chOff x="972992" y="75906"/>
            <a:chExt cx="6803858" cy="735661"/>
          </a:xfrm>
        </p:grpSpPr>
        <p:sp>
          <p:nvSpPr>
            <p:cNvPr id="4" name="Пятиугольник 3"/>
            <p:cNvSpPr/>
            <p:nvPr/>
          </p:nvSpPr>
          <p:spPr>
            <a:xfrm rot="10800000">
              <a:off x="972992" y="75906"/>
              <a:ext cx="6803858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ятиугольник 4"/>
            <p:cNvSpPr txBox="1"/>
            <p:nvPr/>
          </p:nvSpPr>
          <p:spPr>
            <a:xfrm rot="21600000">
              <a:off x="1156907" y="75906"/>
              <a:ext cx="6619943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Как поступают деньги на ПФДО, на какой счёт, на какой код, как часто?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389989"/>
              </p:ext>
            </p:extLst>
          </p:nvPr>
        </p:nvGraphicFramePr>
        <p:xfrm>
          <a:off x="465748" y="930956"/>
          <a:ext cx="824581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7760" y="91589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ДВИЖЕНИЕ ДЕНЕЖНЫХ СРЕДСТВ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14640" y="5763549"/>
            <a:ext cx="8196922" cy="900663"/>
            <a:chOff x="503548" y="9154"/>
            <a:chExt cx="8196922" cy="900663"/>
          </a:xfrm>
        </p:grpSpPr>
        <p:pic>
          <p:nvPicPr>
            <p:cNvPr id="10" name="Picture 3" descr="G:\Семинар ПФДО 17-18.04.2019г\ЛОГОТИП МАУДО ДДТ г. Балтийска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548" y="116632"/>
              <a:ext cx="816102" cy="79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16632"/>
              <a:ext cx="724446" cy="72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G:\Семинар ПФДО 17-18.04.2019г\УО логотип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956" y="9154"/>
              <a:ext cx="864096" cy="831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07408"/>
              <a:ext cx="724446" cy="72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 descr="G:\Семинар ПФДО 17-18.04.2019г\ЛОГОТИП МАУДО ДДТ г. Балтийска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84368" y="107408"/>
              <a:ext cx="816102" cy="79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трелка вправо 14"/>
            <p:cNvSpPr/>
            <p:nvPr/>
          </p:nvSpPr>
          <p:spPr>
            <a:xfrm>
              <a:off x="1488342" y="329712"/>
              <a:ext cx="576064" cy="268128"/>
            </a:xfrm>
            <a:prstGeom prst="rightArrow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7246840" y="369936"/>
              <a:ext cx="576064" cy="268128"/>
            </a:xfrm>
            <a:prstGeom prst="rightArrow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5340670" y="348048"/>
              <a:ext cx="576064" cy="268128"/>
            </a:xfrm>
            <a:prstGeom prst="rightArrow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347864" y="348048"/>
              <a:ext cx="576064" cy="268128"/>
            </a:xfrm>
            <a:prstGeom prst="rightArrow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4128" y="5277028"/>
            <a:ext cx="12068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Поставщик услуг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8474" y="5277028"/>
            <a:ext cx="172474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Уполномоченная организация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4826" y="5263126"/>
            <a:ext cx="180917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Уполномоченный орган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3996" y="5257584"/>
            <a:ext cx="12068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Поставщик услуг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3764" y="5259932"/>
            <a:ext cx="172474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Уполномоченная организация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77728" y="24764"/>
            <a:ext cx="833034" cy="87904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907704" y="168152"/>
            <a:ext cx="6803858" cy="735661"/>
            <a:chOff x="972992" y="75906"/>
            <a:chExt cx="6803858" cy="735661"/>
          </a:xfrm>
        </p:grpSpPr>
        <p:sp>
          <p:nvSpPr>
            <p:cNvPr id="4" name="Пятиугольник 3"/>
            <p:cNvSpPr/>
            <p:nvPr/>
          </p:nvSpPr>
          <p:spPr>
            <a:xfrm rot="10800000">
              <a:off x="972992" y="75906"/>
              <a:ext cx="6803858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ятиугольник 4"/>
            <p:cNvSpPr txBox="1"/>
            <p:nvPr/>
          </p:nvSpPr>
          <p:spPr>
            <a:xfrm rot="21600000">
              <a:off x="1156907" y="75906"/>
              <a:ext cx="6619943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Как поступают деньги на ПФДО, на какой счёт, на какой код, как часто?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3528" y="873159"/>
            <a:ext cx="8563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РАСЧЕТА И ПОЛУЧЕНИЯ ДЕНЕЖНЫХ СРЕДСТВ</a:t>
            </a:r>
            <a:endParaRPr lang="ru-RU" sz="2200" cap="all" dirty="0">
              <a:solidFill>
                <a:srgbClr val="C00000"/>
              </a:solidFill>
            </a:endParaRPr>
          </a:p>
        </p:txBody>
      </p:sp>
      <p:graphicFrame>
        <p:nvGraphicFramePr>
          <p:cNvPr id="2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449847"/>
              </p:ext>
            </p:extLst>
          </p:nvPr>
        </p:nvGraphicFramePr>
        <p:xfrm>
          <a:off x="323528" y="1297653"/>
          <a:ext cx="8563212" cy="484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5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77728" y="24764"/>
            <a:ext cx="833034" cy="87904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907704" y="168152"/>
            <a:ext cx="6803858" cy="735661"/>
            <a:chOff x="972992" y="75906"/>
            <a:chExt cx="6803858" cy="735661"/>
          </a:xfrm>
        </p:grpSpPr>
        <p:sp>
          <p:nvSpPr>
            <p:cNvPr id="4" name="Пятиугольник 3"/>
            <p:cNvSpPr/>
            <p:nvPr/>
          </p:nvSpPr>
          <p:spPr>
            <a:xfrm rot="10800000">
              <a:off x="972992" y="75906"/>
              <a:ext cx="6803858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ятиугольник 4"/>
            <p:cNvSpPr txBox="1"/>
            <p:nvPr/>
          </p:nvSpPr>
          <p:spPr>
            <a:xfrm rot="21600000">
              <a:off x="1156907" y="75906"/>
              <a:ext cx="6619943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Как поступают деньги на ПФДО, на какой счёт, на какой код, как часто?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64088" y="1724168"/>
            <a:ext cx="3449951" cy="1261884"/>
          </a:xfrm>
          <a:prstGeom prst="rect">
            <a:avLst/>
          </a:prstGeom>
          <a:solidFill>
            <a:srgbClr val="C1C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РАЗА В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МЕСЯЦ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АВАНСОВЫЙ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ИТОГОВЫЙ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ПЛАТЕЖ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0224" y="100131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ПОСТУПЛЕНИЕ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ДЕНЕЖНЫХ СРЕДСТВ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1590" y="3645024"/>
            <a:ext cx="3412449" cy="1015663"/>
          </a:xfrm>
          <a:prstGeom prst="rect">
            <a:avLst/>
          </a:prstGeom>
          <a:solidFill>
            <a:srgbClr val="C1C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СРЕДСТВА ПОСТУПАЮТ  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ВНЕБЮДЖЕТНЫЙ СЧЕТ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4168"/>
            <a:ext cx="4968671" cy="438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58" y="4869160"/>
            <a:ext cx="2297512" cy="17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188640"/>
            <a:ext cx="555579" cy="59574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907704" y="190097"/>
            <a:ext cx="6651061" cy="735661"/>
            <a:chOff x="1162680" y="1130119"/>
            <a:chExt cx="6651061" cy="735661"/>
          </a:xfrm>
        </p:grpSpPr>
        <p:sp>
          <p:nvSpPr>
            <p:cNvPr id="4" name="Пятиугольник 3"/>
            <p:cNvSpPr/>
            <p:nvPr/>
          </p:nvSpPr>
          <p:spPr>
            <a:xfrm rot="10800000">
              <a:off x="1162680" y="1130119"/>
              <a:ext cx="6651061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ятиугольник 4"/>
            <p:cNvSpPr txBox="1"/>
            <p:nvPr/>
          </p:nvSpPr>
          <p:spPr>
            <a:xfrm rot="21600000">
              <a:off x="1346595" y="1130119"/>
              <a:ext cx="6467146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На что можно расходовать денежные средства, поступившие на ПФДО?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145874"/>
              </p:ext>
            </p:extLst>
          </p:nvPr>
        </p:nvGraphicFramePr>
        <p:xfrm>
          <a:off x="467544" y="104505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436817" y="5290475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5695190"/>
            <a:ext cx="6984776" cy="923330"/>
          </a:xfrm>
          <a:prstGeom prst="rect">
            <a:avLst/>
          </a:prstGeom>
          <a:solidFill>
            <a:srgbClr val="C1C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соответствии с утвержденным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Планом финансово-хозяйственной деятельности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кодам бюджетной классификации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8872700" cy="4133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5472608" cy="1200329"/>
          </a:xfrm>
          <a:prstGeom prst="rect">
            <a:avLst/>
          </a:prstGeom>
          <a:solidFill>
            <a:srgbClr val="BDD1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Отчет о поступлении и расходовании средств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обеспечению </a:t>
            </a:r>
            <a:r>
              <a:rPr lang="ru-RU" b="1" dirty="0" smtClean="0">
                <a:solidFill>
                  <a:srgbClr val="C00000"/>
                </a:solidFill>
              </a:rPr>
              <a:t>ПФДО и </a:t>
            </a:r>
            <a:r>
              <a:rPr lang="ru-RU" b="1" dirty="0">
                <a:solidFill>
                  <a:srgbClr val="C00000"/>
                </a:solidFill>
              </a:rPr>
              <a:t>выполнению </a:t>
            </a:r>
            <a:r>
              <a:rPr lang="ru-RU" b="1" dirty="0" smtClean="0">
                <a:solidFill>
                  <a:srgbClr val="C00000"/>
                </a:solidFill>
              </a:rPr>
              <a:t>МЗ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МАУДО </a:t>
            </a:r>
            <a:r>
              <a:rPr lang="ru-RU" b="1" dirty="0">
                <a:solidFill>
                  <a:srgbClr val="C00000"/>
                </a:solidFill>
              </a:rPr>
              <a:t>ДДТ г. Балтийска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состоянию на 01 июня 2019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49280"/>
            <a:ext cx="2425439" cy="724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r="18732"/>
          <a:stretch/>
        </p:blipFill>
        <p:spPr>
          <a:xfrm>
            <a:off x="7740352" y="692696"/>
            <a:ext cx="1118027" cy="11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942941"/>
              </p:ext>
            </p:extLst>
          </p:nvPr>
        </p:nvGraphicFramePr>
        <p:xfrm>
          <a:off x="323528" y="1000223"/>
          <a:ext cx="8678198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683568" y="237984"/>
            <a:ext cx="735661" cy="73566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5"/>
          <p:cNvGrpSpPr/>
          <p:nvPr/>
        </p:nvGrpSpPr>
        <p:grpSpPr>
          <a:xfrm>
            <a:off x="1448185" y="257100"/>
            <a:ext cx="6826318" cy="735661"/>
            <a:chOff x="961762" y="2058125"/>
            <a:chExt cx="6826318" cy="735661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961762" y="2058125"/>
              <a:ext cx="6826318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 txBox="1"/>
            <p:nvPr/>
          </p:nvSpPr>
          <p:spPr>
            <a:xfrm rot="21600000">
              <a:off x="1145677" y="2058125"/>
              <a:ext cx="6642403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C00000"/>
                  </a:solidFill>
                </a:rPr>
                <a:t>Как зарезервировать отпускные?</a:t>
              </a:r>
              <a:endParaRPr lang="ru-RU" sz="2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868144" y="3501008"/>
            <a:ext cx="432048" cy="141509"/>
            <a:chOff x="5796136" y="4221088"/>
            <a:chExt cx="432048" cy="144016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5796136" y="4221088"/>
              <a:ext cx="396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5796136" y="4365104"/>
              <a:ext cx="43204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75467" y="5813078"/>
            <a:ext cx="4197152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ЧЕТКИЙ РАСЧЕТ ОТПУСКНЫХ!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58" y="5396986"/>
            <a:ext cx="902581" cy="9702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4" y="5572827"/>
            <a:ext cx="808287" cy="8082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4123" y="6336268"/>
            <a:ext cx="7204301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ЕЖЕМЕСЯЧНЫЙ УЧЕТ РЕЗЕРВА С НАРАСТАЮЩИМ ИТОГОМ!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68178" y="188640"/>
            <a:ext cx="560228" cy="54218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691680" y="223035"/>
            <a:ext cx="6655017" cy="735661"/>
            <a:chOff x="1158723" y="2982033"/>
            <a:chExt cx="6655017" cy="735661"/>
          </a:xfrm>
        </p:grpSpPr>
        <p:sp>
          <p:nvSpPr>
            <p:cNvPr id="4" name="Пятиугольник 3"/>
            <p:cNvSpPr/>
            <p:nvPr/>
          </p:nvSpPr>
          <p:spPr>
            <a:xfrm rot="10800000">
              <a:off x="1158723" y="2982033"/>
              <a:ext cx="6655017" cy="7356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ятиугольник 4"/>
            <p:cNvSpPr txBox="1"/>
            <p:nvPr/>
          </p:nvSpPr>
          <p:spPr>
            <a:xfrm rot="21600000">
              <a:off x="1342638" y="2982033"/>
              <a:ext cx="6471102" cy="73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440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C00000"/>
                  </a:solidFill>
                </a:rPr>
                <a:t>Как изменяются условия оплаты труда?</a:t>
              </a:r>
              <a:endParaRPr lang="ru-RU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560" y="95869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подхода к установлению должностного оклада педагогов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/>
          <a:stretch/>
        </p:blipFill>
        <p:spPr>
          <a:xfrm>
            <a:off x="868178" y="1358806"/>
            <a:ext cx="4923022" cy="534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35483" y="1586680"/>
            <a:ext cx="2268965" cy="923330"/>
          </a:xfrm>
          <a:prstGeom prst="rect">
            <a:avLst/>
          </a:prstGeom>
          <a:solidFill>
            <a:srgbClr val="BDD1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</a:t>
            </a:r>
          </a:p>
        </p:txBody>
      </p:sp>
      <p:pic>
        <p:nvPicPr>
          <p:cNvPr id="9" name="Picture 2" descr="G:\Семинар ПФДО 17-18.04.2019г\стиму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"/>
          <a:stretch/>
        </p:blipFill>
        <p:spPr bwMode="auto">
          <a:xfrm>
            <a:off x="6289935" y="4581128"/>
            <a:ext cx="2360059" cy="16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3526</TotalTime>
  <Words>528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зомби</dc:creator>
  <cp:lastModifiedBy>Татьяна</cp:lastModifiedBy>
  <cp:revision>304</cp:revision>
  <dcterms:created xsi:type="dcterms:W3CDTF">2012-08-20T18:48:17Z</dcterms:created>
  <dcterms:modified xsi:type="dcterms:W3CDTF">2019-10-15T19:52:21Z</dcterms:modified>
</cp:coreProperties>
</file>